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66" r:id="rId4"/>
    <p:sldId id="258" r:id="rId5"/>
    <p:sldId id="362" r:id="rId6"/>
    <p:sldId id="376" r:id="rId7"/>
    <p:sldId id="259" r:id="rId8"/>
    <p:sldId id="267" r:id="rId9"/>
    <p:sldId id="268" r:id="rId10"/>
    <p:sldId id="363" r:id="rId11"/>
    <p:sldId id="260" r:id="rId12"/>
    <p:sldId id="364" r:id="rId13"/>
    <p:sldId id="365" r:id="rId14"/>
    <p:sldId id="366" r:id="rId15"/>
    <p:sldId id="367" r:id="rId16"/>
    <p:sldId id="368" r:id="rId17"/>
    <p:sldId id="369" r:id="rId18"/>
    <p:sldId id="370" r:id="rId19"/>
    <p:sldId id="371" r:id="rId20"/>
    <p:sldId id="372" r:id="rId21"/>
    <p:sldId id="373" r:id="rId22"/>
    <p:sldId id="374" r:id="rId23"/>
    <p:sldId id="375" r:id="rId24"/>
    <p:sldId id="377" r:id="rId25"/>
    <p:sldId id="378" r:id="rId26"/>
    <p:sldId id="379" r:id="rId27"/>
    <p:sldId id="381" r:id="rId28"/>
    <p:sldId id="383" r:id="rId29"/>
    <p:sldId id="384" r:id="rId30"/>
    <p:sldId id="385" r:id="rId31"/>
    <p:sldId id="387" r:id="rId32"/>
    <p:sldId id="386" r:id="rId33"/>
    <p:sldId id="388" r:id="rId34"/>
    <p:sldId id="389" r:id="rId35"/>
    <p:sldId id="380" r:id="rId36"/>
    <p:sldId id="390" r:id="rId37"/>
  </p:sldIdLst>
  <p:sldSz cx="18288000" cy="10287000"/>
  <p:notesSz cx="6858000" cy="9144000"/>
  <p:embeddedFontLst>
    <p:embeddedFont>
      <p:font typeface="Amasis MT Pro Medium" panose="02040604050005020304" pitchFamily="18" charset="0"/>
      <p:regular r:id="rId39"/>
      <p:italic r:id="rId40"/>
    </p:embeddedFont>
    <p:embeddedFont>
      <p:font typeface="Fira Sans Extra Condensed Medium" panose="020B0604020202020204" charset="0"/>
      <p:regular r:id="rId41"/>
      <p:bold r:id="rId42"/>
      <p:italic r:id="rId43"/>
      <p:boldItalic r:id="rId44"/>
    </p:embeddedFont>
    <p:embeddedFont>
      <p:font typeface="Lato Light" panose="020F0502020204030203" pitchFamily="34" charset="0"/>
      <p:regular r:id="rId45"/>
      <p: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27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74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g>
</file>

<file path=ppt/media/image43.PNG>
</file>

<file path=ppt/media/image44.PNG>
</file>

<file path=ppt/media/image45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F29448-E665-413D-8BD3-9C6D05D4F9C3}" type="datetimeFigureOut">
              <a:rPr lang="en-US" smtClean="0"/>
              <a:t>03/25/2025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8C37ED-C5ED-4E38-96B1-2F2EBFF62B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191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03/25/2025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3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01622" y="-767350"/>
            <a:ext cx="22013892" cy="12354774"/>
          </a:xfrm>
          <a:custGeom>
            <a:avLst/>
            <a:gdLst/>
            <a:ahLst/>
            <a:cxnLst/>
            <a:rect l="l" t="t" r="r" b="b"/>
            <a:pathLst>
              <a:path w="22013892" h="12354774">
                <a:moveTo>
                  <a:pt x="0" y="0"/>
                </a:moveTo>
                <a:lnTo>
                  <a:pt x="22013891" y="0"/>
                </a:lnTo>
                <a:lnTo>
                  <a:pt x="22013891" y="12354775"/>
                </a:lnTo>
                <a:lnTo>
                  <a:pt x="0" y="123547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67" b="-946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1793400" y="-712357"/>
            <a:ext cx="22453902" cy="11711713"/>
            <a:chOff x="0" y="0"/>
            <a:chExt cx="5913785" cy="308456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13785" cy="3084567"/>
            </a:xfrm>
            <a:custGeom>
              <a:avLst/>
              <a:gdLst/>
              <a:ahLst/>
              <a:cxnLst/>
              <a:rect l="l" t="t" r="r" b="b"/>
              <a:pathLst>
                <a:path w="5913785" h="3084567">
                  <a:moveTo>
                    <a:pt x="0" y="0"/>
                  </a:moveTo>
                  <a:lnTo>
                    <a:pt x="5913785" y="0"/>
                  </a:lnTo>
                  <a:lnTo>
                    <a:pt x="5913785" y="3084567"/>
                  </a:lnTo>
                  <a:lnTo>
                    <a:pt x="0" y="3084567"/>
                  </a:lnTo>
                  <a:close/>
                </a:path>
              </a:pathLst>
            </a:custGeom>
            <a:solidFill>
              <a:srgbClr val="1C2120">
                <a:alpha val="28627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913785" cy="31226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Google Shape;588;p59">
            <a:extLst>
              <a:ext uri="{FF2B5EF4-FFF2-40B4-BE49-F238E27FC236}">
                <a16:creationId xmlns:a16="http://schemas.microsoft.com/office/drawing/2014/main" id="{1DDB55F7-2653-A6A2-8263-4B315EEA22AA}"/>
              </a:ext>
            </a:extLst>
          </p:cNvPr>
          <p:cNvSpPr txBox="1">
            <a:spLocks/>
          </p:cNvSpPr>
          <p:nvPr/>
        </p:nvSpPr>
        <p:spPr>
          <a:xfrm>
            <a:off x="7822469" y="2665800"/>
            <a:ext cx="10004946" cy="29196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8800" dirty="0"/>
              <a:t>ITI Examination System</a:t>
            </a:r>
          </a:p>
        </p:txBody>
      </p:sp>
      <p:sp>
        <p:nvSpPr>
          <p:cNvPr id="12" name="Google Shape;728;p59">
            <a:extLst>
              <a:ext uri="{FF2B5EF4-FFF2-40B4-BE49-F238E27FC236}">
                <a16:creationId xmlns:a16="http://schemas.microsoft.com/office/drawing/2014/main" id="{3636E458-74F3-B179-B7BA-5A2E958C8EDC}"/>
              </a:ext>
            </a:extLst>
          </p:cNvPr>
          <p:cNvSpPr/>
          <p:nvPr/>
        </p:nvSpPr>
        <p:spPr>
          <a:xfrm>
            <a:off x="9975248" y="5830690"/>
            <a:ext cx="6165600" cy="159600"/>
          </a:xfrm>
          <a:prstGeom prst="rect">
            <a:avLst/>
          </a:prstGeom>
          <a:solidFill>
            <a:srgbClr val="AC272D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A03E8A-C9E8-3342-66B2-0B8327071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2518"/>
            <a:ext cx="9301852" cy="6630712"/>
          </a:xfrm>
          <a:prstGeom prst="rect">
            <a:avLst/>
          </a:prstGeom>
        </p:spPr>
      </p:pic>
      <p:sp>
        <p:nvSpPr>
          <p:cNvPr id="14" name="Google Shape;589;p59">
            <a:extLst>
              <a:ext uri="{FF2B5EF4-FFF2-40B4-BE49-F238E27FC236}">
                <a16:creationId xmlns:a16="http://schemas.microsoft.com/office/drawing/2014/main" id="{30BAB611-1481-0356-7F86-EEDDD0425A32}"/>
              </a:ext>
            </a:extLst>
          </p:cNvPr>
          <p:cNvSpPr txBox="1">
            <a:spLocks/>
          </p:cNvSpPr>
          <p:nvPr/>
        </p:nvSpPr>
        <p:spPr>
          <a:xfrm>
            <a:off x="8628040" y="6014140"/>
            <a:ext cx="7962000" cy="11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Technology Institute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3108E7-A99C-F4C1-578F-62F490001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0439BEBC-0575-CCCD-9B90-788D4C407BD0}"/>
              </a:ext>
            </a:extLst>
          </p:cNvPr>
          <p:cNvSpPr/>
          <p:nvPr/>
        </p:nvSpPr>
        <p:spPr>
          <a:xfrm>
            <a:off x="2514600" y="2247900"/>
            <a:ext cx="14020800" cy="4572000"/>
          </a:xfrm>
          <a:prstGeom prst="cloudCallou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</a:rPr>
              <a:t>03. Stored Procedures</a:t>
            </a:r>
          </a:p>
        </p:txBody>
      </p:sp>
    </p:spTree>
    <p:extLst>
      <p:ext uri="{BB962C8B-B14F-4D97-AF65-F5344CB8AC3E}">
        <p14:creationId xmlns:p14="http://schemas.microsoft.com/office/powerpoint/2010/main" val="3054141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187C3C29-1565-1F24-B264-159D5F966A51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1F146AE6-DD9E-66FB-099D-AF2BF1D2A078}"/>
              </a:ext>
            </a:extLst>
          </p:cNvPr>
          <p:cNvSpPr txBox="1">
            <a:spLocks/>
          </p:cNvSpPr>
          <p:nvPr/>
        </p:nvSpPr>
        <p:spPr>
          <a:xfrm>
            <a:off x="6248400" y="-49500"/>
            <a:ext cx="6286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Insert Question</a:t>
            </a:r>
          </a:p>
        </p:txBody>
      </p:sp>
      <p:pic>
        <p:nvPicPr>
          <p:cNvPr id="30" name="Picture 2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89B654C-AE64-58B5-90B5-3F8ADB2432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18757"/>
            <a:ext cx="17983200" cy="85885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1FD72C-BB30-9B9A-228C-CFE971554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029CDE50-153B-E478-1A58-E3F0E5DDEAE0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FB88FC75-D3A2-D472-1646-D492F44E24D2}"/>
              </a:ext>
            </a:extLst>
          </p:cNvPr>
          <p:cNvSpPr txBox="1">
            <a:spLocks/>
          </p:cNvSpPr>
          <p:nvPr/>
        </p:nvSpPr>
        <p:spPr>
          <a:xfrm>
            <a:off x="5486400" y="-45900"/>
            <a:ext cx="69723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Update Question</a:t>
            </a:r>
          </a:p>
        </p:txBody>
      </p: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25E225F8-63D5-CEB2-9595-F95A114413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790700"/>
            <a:ext cx="17983200" cy="830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531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A48A7A-A5C6-ED12-9DA5-B3C544826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858737B9-B858-C271-A1B8-00F96937E110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BA9667EC-20F7-1B45-C2D6-19BB155B5879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Update Full Question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C6522FD2-176B-3984-54F6-2CC725719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1499678"/>
            <a:ext cx="17983200" cy="859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82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B46FD9-12FE-01B7-5ABF-CE090565B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A19027CC-E9EE-7A4A-B30B-9A6D89906596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EE4F3279-4F76-1102-23DB-7AEB1D855E1F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Delete Question</a:t>
            </a:r>
          </a:p>
        </p:txBody>
      </p:sp>
      <p:pic>
        <p:nvPicPr>
          <p:cNvPr id="3" name="Picture 2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032B5E5C-F912-532D-FB99-ACF27F9DD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866900"/>
            <a:ext cx="18135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527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731631-77DF-3062-5095-345B82040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590348C8-62D0-59AD-DDDE-75D7F4507030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864D3E85-6E2E-F279-E2F1-FCF36A738E51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Select Question</a:t>
            </a:r>
          </a:p>
        </p:txBody>
      </p:sp>
      <p:pic>
        <p:nvPicPr>
          <p:cNvPr id="4" name="Picture 3" descr="A computer screen shot of a computer code&#10;&#10;AI-generated content may be incorrect.">
            <a:extLst>
              <a:ext uri="{FF2B5EF4-FFF2-40B4-BE49-F238E27FC236}">
                <a16:creationId xmlns:a16="http://schemas.microsoft.com/office/drawing/2014/main" id="{C1594780-90D9-A7F4-765E-0C568CE11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943100"/>
            <a:ext cx="179832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0261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0F37E3-6EB6-E008-7793-45355CE3DE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A53F77F4-AF6A-A548-0609-D2D342E050D8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DE47F5C7-1907-E35F-B95C-308AD86B0E6E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Generate Exam</a:t>
            </a:r>
          </a:p>
        </p:txBody>
      </p:sp>
      <p:pic>
        <p:nvPicPr>
          <p:cNvPr id="8" name="Picture 7" descr="A computer screen shot of a course&#10;&#10;AI-generated content may be incorrect.">
            <a:extLst>
              <a:ext uri="{FF2B5EF4-FFF2-40B4-BE49-F238E27FC236}">
                <a16:creationId xmlns:a16="http://schemas.microsoft.com/office/drawing/2014/main" id="{8744C8EB-6578-D5B5-3ACC-73981DF224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875968"/>
            <a:ext cx="8534400" cy="8335538"/>
          </a:xfrm>
          <a:prstGeom prst="rect">
            <a:avLst/>
          </a:prstGeom>
        </p:spPr>
      </p:pic>
      <p:pic>
        <p:nvPicPr>
          <p:cNvPr id="10" name="Picture 9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68F3559-7809-BC3C-A9E7-627CF71137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287" y="1875968"/>
            <a:ext cx="9361714" cy="833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125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288936-0ED9-B589-9164-2E5BF63D0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2585A4F0-F73D-8D90-F0CA-569688ADD675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03BED2EE-2B2D-E7C2-702D-0B5822D79AD4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Answer Exam</a:t>
            </a:r>
          </a:p>
        </p:txBody>
      </p:sp>
      <p:pic>
        <p:nvPicPr>
          <p:cNvPr id="4" name="Picture 3" descr="A computer screen shot of a computer code&#10;&#10;AI-generated content may be incorrect.">
            <a:extLst>
              <a:ext uri="{FF2B5EF4-FFF2-40B4-BE49-F238E27FC236}">
                <a16:creationId xmlns:a16="http://schemas.microsoft.com/office/drawing/2014/main" id="{4E782503-1CC4-8F1E-DA87-EBB1816715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205"/>
            <a:ext cx="18288000" cy="839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0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C80F48-4E33-6B1B-742B-CCDC63F16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45110FA7-9FAD-808D-EAB8-87A67AD3EC89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72861809-31F4-0BDE-DBE3-87C5D1DF63DE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Correct Exam</a:t>
            </a:r>
          </a:p>
        </p:txBody>
      </p:sp>
      <p:pic>
        <p:nvPicPr>
          <p:cNvPr id="3" name="Picture 2" descr="A computer screen shot of a code&#10;&#10;AI-generated content may be incorrect.">
            <a:extLst>
              <a:ext uri="{FF2B5EF4-FFF2-40B4-BE49-F238E27FC236}">
                <a16:creationId xmlns:a16="http://schemas.microsoft.com/office/drawing/2014/main" id="{2B88441D-3FFA-94AE-4A07-6A83BCC44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62100"/>
            <a:ext cx="17907000" cy="853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431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FE9A1B-3AE1-865C-04AA-91CDB27F5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E2C9A70C-56F1-4A89-F72C-2197336EFD42}"/>
              </a:ext>
            </a:extLst>
          </p:cNvPr>
          <p:cNvSpPr/>
          <p:nvPr/>
        </p:nvSpPr>
        <p:spPr>
          <a:xfrm>
            <a:off x="2514600" y="2247900"/>
            <a:ext cx="14020800" cy="4572000"/>
          </a:xfrm>
          <a:prstGeom prst="cloudCallou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</a:rPr>
              <a:t>04. Reports </a:t>
            </a:r>
          </a:p>
        </p:txBody>
      </p:sp>
    </p:spTree>
    <p:extLst>
      <p:ext uri="{BB962C8B-B14F-4D97-AF65-F5344CB8AC3E}">
        <p14:creationId xmlns:p14="http://schemas.microsoft.com/office/powerpoint/2010/main" val="3308545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740;p61">
            <a:extLst>
              <a:ext uri="{FF2B5EF4-FFF2-40B4-BE49-F238E27FC236}">
                <a16:creationId xmlns:a16="http://schemas.microsoft.com/office/drawing/2014/main" id="{39AA371B-554E-F1BB-0B92-F3E8E48A8F6F}"/>
              </a:ext>
            </a:extLst>
          </p:cNvPr>
          <p:cNvSpPr txBox="1">
            <a:spLocks/>
          </p:cNvSpPr>
          <p:nvPr/>
        </p:nvSpPr>
        <p:spPr>
          <a:xfrm>
            <a:off x="1437000" y="696900"/>
            <a:ext cx="15414000" cy="20448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latin typeface="Amasis MT Pro Medium" panose="020F0502020204030204" pitchFamily="18" charset="0"/>
                <a:cs typeface="Andalus" panose="02020603050405020304" pitchFamily="18" charset="-78"/>
              </a:rPr>
              <a:t>AGENDA</a:t>
            </a:r>
          </a:p>
        </p:txBody>
      </p:sp>
      <p:sp>
        <p:nvSpPr>
          <p:cNvPr id="21" name="Google Shape;753;p61">
            <a:extLst>
              <a:ext uri="{FF2B5EF4-FFF2-40B4-BE49-F238E27FC236}">
                <a16:creationId xmlns:a16="http://schemas.microsoft.com/office/drawing/2014/main" id="{AFA02A33-8B27-4B4C-3DBB-7CAC2ED8613A}"/>
              </a:ext>
            </a:extLst>
          </p:cNvPr>
          <p:cNvSpPr/>
          <p:nvPr/>
        </p:nvSpPr>
        <p:spPr>
          <a:xfrm>
            <a:off x="5843100" y="19359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2" name="Google Shape;747;p61">
            <a:extLst>
              <a:ext uri="{FF2B5EF4-FFF2-40B4-BE49-F238E27FC236}">
                <a16:creationId xmlns:a16="http://schemas.microsoft.com/office/drawing/2014/main" id="{73DF36CB-FE8F-9C36-CE19-2C8E2C497E25}"/>
              </a:ext>
            </a:extLst>
          </p:cNvPr>
          <p:cNvSpPr txBox="1">
            <a:spLocks/>
          </p:cNvSpPr>
          <p:nvPr/>
        </p:nvSpPr>
        <p:spPr>
          <a:xfrm>
            <a:off x="8343875" y="648147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6000" dirty="0">
                <a:solidFill>
                  <a:srgbClr val="C00000"/>
                </a:solidFill>
              </a:rPr>
              <a:t>05.</a:t>
            </a:r>
          </a:p>
        </p:txBody>
      </p:sp>
      <p:sp>
        <p:nvSpPr>
          <p:cNvPr id="23" name="Google Shape;748;p61">
            <a:extLst>
              <a:ext uri="{FF2B5EF4-FFF2-40B4-BE49-F238E27FC236}">
                <a16:creationId xmlns:a16="http://schemas.microsoft.com/office/drawing/2014/main" id="{B241F003-E34D-8088-F5C9-F290E2533E08}"/>
              </a:ext>
            </a:extLst>
          </p:cNvPr>
          <p:cNvSpPr txBox="1">
            <a:spLocks/>
          </p:cNvSpPr>
          <p:nvPr/>
        </p:nvSpPr>
        <p:spPr>
          <a:xfrm>
            <a:off x="7010400" y="7467218"/>
            <a:ext cx="4592950" cy="648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3600" dirty="0">
                <a:solidFill>
                  <a:schemeClr val="tx1"/>
                </a:solidFill>
              </a:rPr>
              <a:t>Dashboards</a:t>
            </a:r>
          </a:p>
        </p:txBody>
      </p:sp>
      <p:sp>
        <p:nvSpPr>
          <p:cNvPr id="26" name="Google Shape;747;p61">
            <a:extLst>
              <a:ext uri="{FF2B5EF4-FFF2-40B4-BE49-F238E27FC236}">
                <a16:creationId xmlns:a16="http://schemas.microsoft.com/office/drawing/2014/main" id="{7DB06947-3D38-D33C-5299-7FECDA397E3D}"/>
              </a:ext>
            </a:extLst>
          </p:cNvPr>
          <p:cNvSpPr txBox="1">
            <a:spLocks/>
          </p:cNvSpPr>
          <p:nvPr/>
        </p:nvSpPr>
        <p:spPr>
          <a:xfrm>
            <a:off x="13473214" y="322710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6000" dirty="0">
                <a:solidFill>
                  <a:srgbClr val="C00000"/>
                </a:solidFill>
              </a:rPr>
              <a:t>03.</a:t>
            </a:r>
          </a:p>
        </p:txBody>
      </p:sp>
      <p:sp>
        <p:nvSpPr>
          <p:cNvPr id="27" name="Google Shape;742;p61">
            <a:extLst>
              <a:ext uri="{FF2B5EF4-FFF2-40B4-BE49-F238E27FC236}">
                <a16:creationId xmlns:a16="http://schemas.microsoft.com/office/drawing/2014/main" id="{C4DF5CDC-69DC-BA2A-AE79-2264631EFFEB}"/>
              </a:ext>
            </a:extLst>
          </p:cNvPr>
          <p:cNvSpPr txBox="1">
            <a:spLocks/>
          </p:cNvSpPr>
          <p:nvPr/>
        </p:nvSpPr>
        <p:spPr>
          <a:xfrm>
            <a:off x="12415714" y="4340195"/>
            <a:ext cx="4041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3600" dirty="0">
                <a:solidFill>
                  <a:schemeClr val="tx1"/>
                </a:solidFill>
              </a:rPr>
              <a:t>Stored Procedures</a:t>
            </a:r>
          </a:p>
        </p:txBody>
      </p:sp>
      <p:sp>
        <p:nvSpPr>
          <p:cNvPr id="29" name="Google Shape;742;p61">
            <a:extLst>
              <a:ext uri="{FF2B5EF4-FFF2-40B4-BE49-F238E27FC236}">
                <a16:creationId xmlns:a16="http://schemas.microsoft.com/office/drawing/2014/main" id="{5AF1D0A6-BD54-B13F-67BD-8638FE0DCE34}"/>
              </a:ext>
            </a:extLst>
          </p:cNvPr>
          <p:cNvSpPr txBox="1">
            <a:spLocks/>
          </p:cNvSpPr>
          <p:nvPr/>
        </p:nvSpPr>
        <p:spPr>
          <a:xfrm>
            <a:off x="12460500" y="7467218"/>
            <a:ext cx="4041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3600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30" name="Google Shape;747;p61">
            <a:extLst>
              <a:ext uri="{FF2B5EF4-FFF2-40B4-BE49-F238E27FC236}">
                <a16:creationId xmlns:a16="http://schemas.microsoft.com/office/drawing/2014/main" id="{F165B0C4-B68A-4A90-510F-C73E1AB6E9EC}"/>
              </a:ext>
            </a:extLst>
          </p:cNvPr>
          <p:cNvSpPr txBox="1">
            <a:spLocks/>
          </p:cNvSpPr>
          <p:nvPr/>
        </p:nvSpPr>
        <p:spPr>
          <a:xfrm>
            <a:off x="13518000" y="648147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6000" dirty="0">
                <a:solidFill>
                  <a:srgbClr val="C00000"/>
                </a:solidFill>
              </a:rPr>
              <a:t>06.</a:t>
            </a:r>
          </a:p>
        </p:txBody>
      </p:sp>
      <p:sp>
        <p:nvSpPr>
          <p:cNvPr id="34" name="Google Shape;747;p61">
            <a:extLst>
              <a:ext uri="{FF2B5EF4-FFF2-40B4-BE49-F238E27FC236}">
                <a16:creationId xmlns:a16="http://schemas.microsoft.com/office/drawing/2014/main" id="{6E560582-6E9E-A572-BE5B-89BAEA08E799}"/>
              </a:ext>
            </a:extLst>
          </p:cNvPr>
          <p:cNvSpPr txBox="1">
            <a:spLocks/>
          </p:cNvSpPr>
          <p:nvPr/>
        </p:nvSpPr>
        <p:spPr>
          <a:xfrm>
            <a:off x="3429000" y="322710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6000" dirty="0">
                <a:solidFill>
                  <a:srgbClr val="C00000"/>
                </a:solidFill>
              </a:rPr>
              <a:t>01.</a:t>
            </a:r>
          </a:p>
        </p:txBody>
      </p:sp>
      <p:sp>
        <p:nvSpPr>
          <p:cNvPr id="35" name="Google Shape;747;p61">
            <a:extLst>
              <a:ext uri="{FF2B5EF4-FFF2-40B4-BE49-F238E27FC236}">
                <a16:creationId xmlns:a16="http://schemas.microsoft.com/office/drawing/2014/main" id="{7CE2F63D-DD75-9886-A61F-E2B03E813486}"/>
              </a:ext>
            </a:extLst>
          </p:cNvPr>
          <p:cNvSpPr txBox="1">
            <a:spLocks/>
          </p:cNvSpPr>
          <p:nvPr/>
        </p:nvSpPr>
        <p:spPr>
          <a:xfrm>
            <a:off x="8329585" y="322710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6000" dirty="0">
                <a:solidFill>
                  <a:srgbClr val="C00000"/>
                </a:solidFill>
              </a:rPr>
              <a:t>02.</a:t>
            </a:r>
          </a:p>
        </p:txBody>
      </p:sp>
      <p:sp>
        <p:nvSpPr>
          <p:cNvPr id="36" name="Google Shape;747;p61">
            <a:extLst>
              <a:ext uri="{FF2B5EF4-FFF2-40B4-BE49-F238E27FC236}">
                <a16:creationId xmlns:a16="http://schemas.microsoft.com/office/drawing/2014/main" id="{A5E288AE-1D65-9A32-6510-D10B2311819E}"/>
              </a:ext>
            </a:extLst>
          </p:cNvPr>
          <p:cNvSpPr txBox="1">
            <a:spLocks/>
          </p:cNvSpPr>
          <p:nvPr/>
        </p:nvSpPr>
        <p:spPr>
          <a:xfrm>
            <a:off x="3086075" y="6481470"/>
            <a:ext cx="1926000" cy="6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6000" dirty="0">
                <a:solidFill>
                  <a:srgbClr val="C00000"/>
                </a:solidFill>
              </a:rPr>
              <a:t>04.</a:t>
            </a:r>
          </a:p>
        </p:txBody>
      </p:sp>
      <p:sp>
        <p:nvSpPr>
          <p:cNvPr id="38" name="Google Shape;748;p61">
            <a:extLst>
              <a:ext uri="{FF2B5EF4-FFF2-40B4-BE49-F238E27FC236}">
                <a16:creationId xmlns:a16="http://schemas.microsoft.com/office/drawing/2014/main" id="{66BAFC51-28DA-7586-8355-4FB50DF09439}"/>
              </a:ext>
            </a:extLst>
          </p:cNvPr>
          <p:cNvSpPr txBox="1">
            <a:spLocks/>
          </p:cNvSpPr>
          <p:nvPr/>
        </p:nvSpPr>
        <p:spPr>
          <a:xfrm>
            <a:off x="1939000" y="4211713"/>
            <a:ext cx="4592950" cy="648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3600" dirty="0">
                <a:solidFill>
                  <a:schemeClr val="tx1"/>
                </a:solidFill>
              </a:rPr>
              <a:t>Objective</a:t>
            </a:r>
          </a:p>
        </p:txBody>
      </p:sp>
      <p:sp>
        <p:nvSpPr>
          <p:cNvPr id="39" name="Google Shape;748;p61">
            <a:extLst>
              <a:ext uri="{FF2B5EF4-FFF2-40B4-BE49-F238E27FC236}">
                <a16:creationId xmlns:a16="http://schemas.microsoft.com/office/drawing/2014/main" id="{1CD09A61-D105-58F9-036E-9E6B9A2BB4A8}"/>
              </a:ext>
            </a:extLst>
          </p:cNvPr>
          <p:cNvSpPr txBox="1">
            <a:spLocks/>
          </p:cNvSpPr>
          <p:nvPr/>
        </p:nvSpPr>
        <p:spPr>
          <a:xfrm>
            <a:off x="1752600" y="7467218"/>
            <a:ext cx="4592950" cy="648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3600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40" name="Google Shape;748;p61">
            <a:extLst>
              <a:ext uri="{FF2B5EF4-FFF2-40B4-BE49-F238E27FC236}">
                <a16:creationId xmlns:a16="http://schemas.microsoft.com/office/drawing/2014/main" id="{3A9EA73E-0A1F-03BA-F139-9338251824A3}"/>
              </a:ext>
            </a:extLst>
          </p:cNvPr>
          <p:cNvSpPr txBox="1">
            <a:spLocks/>
          </p:cNvSpPr>
          <p:nvPr/>
        </p:nvSpPr>
        <p:spPr>
          <a:xfrm>
            <a:off x="7042966" y="4211713"/>
            <a:ext cx="4499238" cy="648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3600" dirty="0">
                <a:solidFill>
                  <a:schemeClr val="tx1"/>
                </a:solidFill>
              </a:rPr>
              <a:t>Database Building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E4906F-A58C-B9D2-9093-BC98CE715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F8E923C3-090B-D042-D671-AFCC77D928DF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AF5150BD-6E09-7574-0E08-61BD713A2654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Get Student Info 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5F4960F-E020-A3A6-3882-37A6E3F7E7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109449"/>
            <a:ext cx="17830800" cy="798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749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0A3F16-F9B3-2C23-97F9-C7E6602E8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642A5F4B-2730-C4FB-1FB3-5F84B5B4EBC3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EA4C6DDA-94AD-77AF-B3F2-B1A301BC6EB6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Get Course Info</a:t>
            </a:r>
          </a:p>
        </p:txBody>
      </p:sp>
      <p:pic>
        <p:nvPicPr>
          <p:cNvPr id="3" name="Picture 2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4D5AC066-E511-A725-4782-E80FB2C70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685706"/>
            <a:ext cx="17754600" cy="741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366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AF1DB8-E98A-77DD-DE71-84D3D18A9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D803AF5F-D92E-2FAD-B2EB-C43D910ABD87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2DCDDAE2-7BE5-7ACE-8B77-60D370FF3375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Get Exam Info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3A7F82F-2F40-11B5-A2C7-84EDBB1D6E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666654"/>
            <a:ext cx="16002000" cy="727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453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4ADBD8-1FA8-AEEC-67A7-95E400233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C84A211B-4C2A-1B3A-D543-0A6DD333FB06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4CC83719-3157-34D5-AC0C-E92327D4F2D5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Get Student Grades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737BACA-F808-29ED-723E-F818B1DEE6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144770"/>
            <a:ext cx="16992599" cy="749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40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D399BD-4CE8-771B-3C1A-90D7DF23A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96BD65C1-CA23-020D-6775-CDEBAC5D19FB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523BA7FF-6468-C6B8-61C5-47A029E3C904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Get Course Topics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0E1FB02-58D3-0084-E3F6-3773D0837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144770"/>
            <a:ext cx="17907000" cy="802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9373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5765EB-8EA9-84BD-7D5A-EC0557CE5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5FB8C211-16E2-B61A-4BA9-E446608B2C4A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151CF4BD-B617-6E14-ACD9-5A490567B52C}"/>
              </a:ext>
            </a:extLst>
          </p:cNvPr>
          <p:cNvSpPr txBox="1">
            <a:spLocks/>
          </p:cNvSpPr>
          <p:nvPr/>
        </p:nvSpPr>
        <p:spPr>
          <a:xfrm>
            <a:off x="5257800" y="-459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Get Exam Questions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EDDE72-7472-D9C5-F6F5-761C9913A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140960"/>
            <a:ext cx="17907000" cy="803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698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76AFE4-45E0-BC2B-3611-D2FD7E214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443196B3-8E48-C0D6-5A67-3C45138DCB43}"/>
              </a:ext>
            </a:extLst>
          </p:cNvPr>
          <p:cNvSpPr/>
          <p:nvPr/>
        </p:nvSpPr>
        <p:spPr>
          <a:xfrm>
            <a:off x="2514600" y="2247900"/>
            <a:ext cx="14020800" cy="4572000"/>
          </a:xfrm>
          <a:prstGeom prst="cloudCallou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</a:rPr>
              <a:t>05. Dashboards </a:t>
            </a:r>
          </a:p>
        </p:txBody>
      </p:sp>
    </p:spTree>
    <p:extLst>
      <p:ext uri="{BB962C8B-B14F-4D97-AF65-F5344CB8AC3E}">
        <p14:creationId xmlns:p14="http://schemas.microsoft.com/office/powerpoint/2010/main" val="935070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9C6C6F-B333-63E1-3F09-0D43F685F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B80DD494-D2EA-9EE1-0846-7B4C8A63C079}"/>
              </a:ext>
            </a:extLst>
          </p:cNvPr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698EA86D-F15C-BD2B-9827-8F9410E96B34}"/>
              </a:ext>
            </a:extLst>
          </p:cNvPr>
          <p:cNvSpPr txBox="1">
            <a:spLocks/>
          </p:cNvSpPr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Overview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56BA5D0-A7F2-E0B6-44EE-39768E8BF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262901"/>
            <a:ext cx="17448993" cy="78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6914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4DF4D3-DFC9-FB0E-3B11-170D9A25C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E6567127-7115-7C27-070F-3E4F8B0B27B5}"/>
              </a:ext>
            </a:extLst>
          </p:cNvPr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B52E8E87-9E2E-5D91-D85C-A3B82CCF6C8E}"/>
              </a:ext>
            </a:extLst>
          </p:cNvPr>
          <p:cNvSpPr txBox="1">
            <a:spLocks/>
          </p:cNvSpPr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Student</a:t>
            </a:r>
          </a:p>
        </p:txBody>
      </p:sp>
      <p:pic>
        <p:nvPicPr>
          <p:cNvPr id="3" name="Picture 2" descr="A screenshot of a graph&#10;&#10;AI-generated content may be incorrect.">
            <a:extLst>
              <a:ext uri="{FF2B5EF4-FFF2-40B4-BE49-F238E27FC236}">
                <a16:creationId xmlns:a16="http://schemas.microsoft.com/office/drawing/2014/main" id="{EC1CA023-CF7B-E1CB-9FFD-A20A61A532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650996"/>
            <a:ext cx="17678400" cy="729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258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54BCB3-7B17-1339-70F6-639971E75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E743A4D5-8848-638E-1E87-F9BD1D9EDD03}"/>
              </a:ext>
            </a:extLst>
          </p:cNvPr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C77D5A1B-7D3B-3E35-4A62-ABA982183752}"/>
              </a:ext>
            </a:extLst>
          </p:cNvPr>
          <p:cNvSpPr txBox="1">
            <a:spLocks/>
          </p:cNvSpPr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Instructor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56C9D3F-3DFB-0AFB-E1C8-7D331F0BE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324100"/>
            <a:ext cx="18072367" cy="777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F9CEDA-381B-EE22-0082-8B005E403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740;p61">
            <a:extLst>
              <a:ext uri="{FF2B5EF4-FFF2-40B4-BE49-F238E27FC236}">
                <a16:creationId xmlns:a16="http://schemas.microsoft.com/office/drawing/2014/main" id="{3B793971-4EBE-9D92-315F-AA1CD457BCAE}"/>
              </a:ext>
            </a:extLst>
          </p:cNvPr>
          <p:cNvSpPr txBox="1">
            <a:spLocks/>
          </p:cNvSpPr>
          <p:nvPr/>
        </p:nvSpPr>
        <p:spPr>
          <a:xfrm>
            <a:off x="1437000" y="266700"/>
            <a:ext cx="15414000" cy="20448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latin typeface="Amasis MT Pro Medium" panose="020F0502020204030204" pitchFamily="18" charset="0"/>
                <a:cs typeface="Andalus" panose="02020603050405020304" pitchFamily="18" charset="-78"/>
              </a:rPr>
              <a:t>Meet Our Team</a:t>
            </a:r>
          </a:p>
        </p:txBody>
      </p:sp>
      <p:sp>
        <p:nvSpPr>
          <p:cNvPr id="21" name="Google Shape;753;p61">
            <a:extLst>
              <a:ext uri="{FF2B5EF4-FFF2-40B4-BE49-F238E27FC236}">
                <a16:creationId xmlns:a16="http://schemas.microsoft.com/office/drawing/2014/main" id="{651DD11C-E797-C768-DC39-540276D32C95}"/>
              </a:ext>
            </a:extLst>
          </p:cNvPr>
          <p:cNvSpPr/>
          <p:nvPr/>
        </p:nvSpPr>
        <p:spPr>
          <a:xfrm>
            <a:off x="5843100" y="1505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6FDAD9-691D-1987-2F17-B0F995BF2AA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22" b="16222"/>
          <a:stretch/>
        </p:blipFill>
        <p:spPr>
          <a:xfrm>
            <a:off x="2302914" y="2177143"/>
            <a:ext cx="3191943" cy="28751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288443-F318-75CC-3199-611FC577E1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22" b="16222"/>
          <a:stretch/>
        </p:blipFill>
        <p:spPr>
          <a:xfrm>
            <a:off x="7628457" y="2177143"/>
            <a:ext cx="3191943" cy="28751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E6C648-3B0E-AFC4-B1E6-6532A61AE6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" r="2858"/>
          <a:stretch/>
        </p:blipFill>
        <p:spPr>
          <a:xfrm>
            <a:off x="12886257" y="2171700"/>
            <a:ext cx="3191943" cy="28751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07E451-C1CA-3A78-116B-1756EA0653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7" r="15567"/>
          <a:stretch/>
        </p:blipFill>
        <p:spPr>
          <a:xfrm>
            <a:off x="4809057" y="6286500"/>
            <a:ext cx="3191943" cy="28751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Google Shape;1154;p69">
            <a:extLst>
              <a:ext uri="{FF2B5EF4-FFF2-40B4-BE49-F238E27FC236}">
                <a16:creationId xmlns:a16="http://schemas.microsoft.com/office/drawing/2014/main" id="{A7D13C1B-596D-9662-913E-BCF4F7155ED5}"/>
              </a:ext>
            </a:extLst>
          </p:cNvPr>
          <p:cNvSpPr txBox="1">
            <a:spLocks/>
          </p:cNvSpPr>
          <p:nvPr/>
        </p:nvSpPr>
        <p:spPr>
          <a:xfrm>
            <a:off x="2693757" y="5353843"/>
            <a:ext cx="2343900" cy="4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000" dirty="0"/>
              <a:t>Hamdy Magdy</a:t>
            </a:r>
          </a:p>
        </p:txBody>
      </p:sp>
      <p:sp>
        <p:nvSpPr>
          <p:cNvPr id="8" name="Google Shape;1154;p69">
            <a:extLst>
              <a:ext uri="{FF2B5EF4-FFF2-40B4-BE49-F238E27FC236}">
                <a16:creationId xmlns:a16="http://schemas.microsoft.com/office/drawing/2014/main" id="{FF8F53B5-508F-C9AE-4765-598F1F09C613}"/>
              </a:ext>
            </a:extLst>
          </p:cNvPr>
          <p:cNvSpPr txBox="1">
            <a:spLocks/>
          </p:cNvSpPr>
          <p:nvPr/>
        </p:nvSpPr>
        <p:spPr>
          <a:xfrm>
            <a:off x="8027757" y="5377543"/>
            <a:ext cx="2343900" cy="4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000" dirty="0"/>
              <a:t>Mostafa Khaled </a:t>
            </a:r>
          </a:p>
        </p:txBody>
      </p:sp>
      <p:sp>
        <p:nvSpPr>
          <p:cNvPr id="9" name="Google Shape;1154;p69">
            <a:extLst>
              <a:ext uri="{FF2B5EF4-FFF2-40B4-BE49-F238E27FC236}">
                <a16:creationId xmlns:a16="http://schemas.microsoft.com/office/drawing/2014/main" id="{3CF617E6-8FB0-9CC0-73A0-FD02BE68A74C}"/>
              </a:ext>
            </a:extLst>
          </p:cNvPr>
          <p:cNvSpPr txBox="1">
            <a:spLocks/>
          </p:cNvSpPr>
          <p:nvPr/>
        </p:nvSpPr>
        <p:spPr>
          <a:xfrm>
            <a:off x="13209357" y="5377543"/>
            <a:ext cx="2343900" cy="4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000" dirty="0"/>
              <a:t>Mosaab  Mahmoud</a:t>
            </a:r>
          </a:p>
        </p:txBody>
      </p:sp>
      <p:sp>
        <p:nvSpPr>
          <p:cNvPr id="11" name="Google Shape;1154;p69">
            <a:extLst>
              <a:ext uri="{FF2B5EF4-FFF2-40B4-BE49-F238E27FC236}">
                <a16:creationId xmlns:a16="http://schemas.microsoft.com/office/drawing/2014/main" id="{D81CF66A-0A97-3A68-0CA3-3E096820DC9E}"/>
              </a:ext>
            </a:extLst>
          </p:cNvPr>
          <p:cNvSpPr txBox="1">
            <a:spLocks/>
          </p:cNvSpPr>
          <p:nvPr/>
        </p:nvSpPr>
        <p:spPr>
          <a:xfrm>
            <a:off x="5348070" y="9502856"/>
            <a:ext cx="2343900" cy="4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000" dirty="0"/>
              <a:t>Fatma Mohamed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669AB0A-0258-48CF-C324-321FDCDBD4E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2" b="4962"/>
          <a:stretch/>
        </p:blipFill>
        <p:spPr>
          <a:xfrm>
            <a:off x="10363200" y="6286500"/>
            <a:ext cx="3191943" cy="287517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4" name="Google Shape;1154;p69">
            <a:extLst>
              <a:ext uri="{FF2B5EF4-FFF2-40B4-BE49-F238E27FC236}">
                <a16:creationId xmlns:a16="http://schemas.microsoft.com/office/drawing/2014/main" id="{7A85334C-3CFD-1304-5591-4C40FB64371E}"/>
              </a:ext>
            </a:extLst>
          </p:cNvPr>
          <p:cNvSpPr txBox="1">
            <a:spLocks/>
          </p:cNvSpPr>
          <p:nvPr/>
        </p:nvSpPr>
        <p:spPr>
          <a:xfrm>
            <a:off x="10902213" y="9502856"/>
            <a:ext cx="2343900" cy="4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 sz="2000" dirty="0"/>
              <a:t>Mona Rizq</a:t>
            </a:r>
          </a:p>
        </p:txBody>
      </p:sp>
    </p:spTree>
    <p:extLst>
      <p:ext uri="{BB962C8B-B14F-4D97-AF65-F5344CB8AC3E}">
        <p14:creationId xmlns:p14="http://schemas.microsoft.com/office/powerpoint/2010/main" val="1851767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48D3D1-3537-FC7A-00E2-ADB52F238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2FBC6F45-0CF0-E854-23D1-7B086DC3309C}"/>
              </a:ext>
            </a:extLst>
          </p:cNvPr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7880708A-90D2-FDA7-0021-74BC07154B57}"/>
              </a:ext>
            </a:extLst>
          </p:cNvPr>
          <p:cNvSpPr txBox="1">
            <a:spLocks/>
          </p:cNvSpPr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Exam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CBFDFCD-C332-EAFB-0C1C-8FD1BFF518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1700"/>
            <a:ext cx="18211801" cy="799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670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C5F493-2659-7CD0-AA0B-32A70B3E3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3817478D-7EFD-E83F-4721-CBC71B8982B6}"/>
              </a:ext>
            </a:extLst>
          </p:cNvPr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F89FCA91-D1FA-9AF2-3AEC-70867AB0382B}"/>
              </a:ext>
            </a:extLst>
          </p:cNvPr>
          <p:cNvSpPr txBox="1">
            <a:spLocks/>
          </p:cNvSpPr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Questions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D8FE1F3-145F-51DC-1C33-76BE98B29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2171700"/>
            <a:ext cx="17983201" cy="800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2267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976AD1-D82E-95AD-FCD4-DD2FBC5F4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F8263510-013F-44FF-A76F-07F566457EAA}"/>
              </a:ext>
            </a:extLst>
          </p:cNvPr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18F3471A-7FAC-77DC-9377-33142BE98247}"/>
              </a:ext>
            </a:extLst>
          </p:cNvPr>
          <p:cNvSpPr txBox="1">
            <a:spLocks/>
          </p:cNvSpPr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KPIs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4FC3FCF-6F34-800D-2FD4-9789BEB3E8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324100"/>
            <a:ext cx="17977386" cy="79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877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855037-9A2C-C307-8F62-1C1A9B9A9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EE8B2B19-23F0-3193-2B9E-DAEAE8B5BEFA}"/>
              </a:ext>
            </a:extLst>
          </p:cNvPr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2CFBFADA-3C61-62D0-B34D-D13F056D6755}"/>
              </a:ext>
            </a:extLst>
          </p:cNvPr>
          <p:cNvSpPr txBox="1">
            <a:spLocks/>
          </p:cNvSpPr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KPIs (cont’d)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C0EB9C2-E486-391F-ED9C-6F8647489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644646"/>
            <a:ext cx="17830800" cy="737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5821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8192FA-BC95-0E4C-ADAE-93C6930AA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53;p61">
            <a:extLst>
              <a:ext uri="{FF2B5EF4-FFF2-40B4-BE49-F238E27FC236}">
                <a16:creationId xmlns:a16="http://schemas.microsoft.com/office/drawing/2014/main" id="{9E7721D8-6A31-571A-3BAE-6BEC875BF889}"/>
              </a:ext>
            </a:extLst>
          </p:cNvPr>
          <p:cNvSpPr/>
          <p:nvPr/>
        </p:nvSpPr>
        <p:spPr>
          <a:xfrm>
            <a:off x="5843100" y="16383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27" name="Google Shape;747;p61">
            <a:extLst>
              <a:ext uri="{FF2B5EF4-FFF2-40B4-BE49-F238E27FC236}">
                <a16:creationId xmlns:a16="http://schemas.microsoft.com/office/drawing/2014/main" id="{8AA091B1-8130-869F-5AAC-A09254D88228}"/>
              </a:ext>
            </a:extLst>
          </p:cNvPr>
          <p:cNvSpPr txBox="1">
            <a:spLocks/>
          </p:cNvSpPr>
          <p:nvPr/>
        </p:nvSpPr>
        <p:spPr>
          <a:xfrm>
            <a:off x="5257800" y="488100"/>
            <a:ext cx="78105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Employment Status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786BC3D-E436-ACDC-0518-263FA3C40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171701"/>
            <a:ext cx="17983200" cy="79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611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2FC030-16C8-5020-5BB6-AC27CD4B4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F75EB3E0-3F69-E7A8-89E7-D7F38D2A0F43}"/>
              </a:ext>
            </a:extLst>
          </p:cNvPr>
          <p:cNvSpPr/>
          <p:nvPr/>
        </p:nvSpPr>
        <p:spPr>
          <a:xfrm>
            <a:off x="2514600" y="2247900"/>
            <a:ext cx="14020800" cy="4572000"/>
          </a:xfrm>
          <a:prstGeom prst="cloudCallou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</a:rPr>
              <a:t>06. Conclusion </a:t>
            </a:r>
          </a:p>
        </p:txBody>
      </p:sp>
    </p:spTree>
    <p:extLst>
      <p:ext uri="{BB962C8B-B14F-4D97-AF65-F5344CB8AC3E}">
        <p14:creationId xmlns:p14="http://schemas.microsoft.com/office/powerpoint/2010/main" val="32099535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EA3ECA-9B6A-F9B8-DDD3-BB6BF6E3F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F27E4116-D1B3-8E25-1D72-13CA778743BD}"/>
              </a:ext>
            </a:extLst>
          </p:cNvPr>
          <p:cNvSpPr/>
          <p:nvPr/>
        </p:nvSpPr>
        <p:spPr>
          <a:xfrm>
            <a:off x="1143000" y="1485900"/>
            <a:ext cx="16306800" cy="7696200"/>
          </a:xfrm>
          <a:prstGeom prst="wedgeRoundRectCallou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7873DB-510E-22DC-B73C-9D14BE193825}"/>
              </a:ext>
            </a:extLst>
          </p:cNvPr>
          <p:cNvSpPr txBox="1"/>
          <p:nvPr/>
        </p:nvSpPr>
        <p:spPr>
          <a:xfrm>
            <a:off x="1752600" y="2095500"/>
            <a:ext cx="15011400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600" b="1" dirty="0"/>
              <a:t>ITI Examination System enhances academic tracking and decision-making through two key insights:</a:t>
            </a:r>
          </a:p>
          <a:p>
            <a:pPr>
              <a:buNone/>
            </a:pPr>
            <a:endParaRPr lang="en-US" sz="3600" b="1" dirty="0"/>
          </a:p>
          <a:p>
            <a:pPr>
              <a:buFont typeface="+mj-lt"/>
              <a:buAutoNum type="arabicPeriod"/>
            </a:pPr>
            <a:r>
              <a:rPr lang="en-US" sz="3600" b="1" dirty="0"/>
              <a:t>Efficient Data Management &amp; Integration: </a:t>
            </a:r>
            <a:r>
              <a:rPr lang="en-US" sz="3600" dirty="0"/>
              <a:t>The ERD and database structure ensure seamless data flow between students, exams, instructors, and institutions, improving accuracy and accessibility.</a:t>
            </a:r>
          </a:p>
          <a:p>
            <a:pPr>
              <a:buFont typeface="+mj-lt"/>
              <a:buAutoNum type="arabicPeriod"/>
            </a:pPr>
            <a:r>
              <a:rPr lang="en-US" sz="3600" b="1" dirty="0"/>
              <a:t>Data-Driven Insights &amp; Visualization</a:t>
            </a:r>
            <a:r>
              <a:rPr lang="en-US" sz="3600" dirty="0"/>
              <a:t>: SSRS reports and dashboards provide real-time analytics, helping educators monitor performance trends and make informed decisions.</a:t>
            </a:r>
          </a:p>
          <a:p>
            <a:endParaRPr lang="en-US" sz="3600" dirty="0"/>
          </a:p>
          <a:p>
            <a:r>
              <a:rPr lang="en-US" sz="3600" b="1" dirty="0"/>
              <a:t>This system optimizes the examination process, making it more efficient, and insightful.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251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740;p61">
            <a:extLst>
              <a:ext uri="{FF2B5EF4-FFF2-40B4-BE49-F238E27FC236}">
                <a16:creationId xmlns:a16="http://schemas.microsoft.com/office/drawing/2014/main" id="{1D58E57E-C3A2-4051-F612-8AEEB86BCC75}"/>
              </a:ext>
            </a:extLst>
          </p:cNvPr>
          <p:cNvSpPr txBox="1">
            <a:spLocks/>
          </p:cNvSpPr>
          <p:nvPr/>
        </p:nvSpPr>
        <p:spPr>
          <a:xfrm>
            <a:off x="1437000" y="696900"/>
            <a:ext cx="15414000" cy="2044800"/>
          </a:xfrm>
          <a:prstGeom prst="rect">
            <a:avLst/>
          </a:prstGeom>
        </p:spPr>
        <p:txBody>
          <a:bodyPr spcFirstLastPara="1" vert="horz" wrap="square" lIns="182850" tIns="182850" rIns="182850" bIns="182850" rtlCol="0"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latin typeface="Amasis MT Pro Medium" panose="020F0502020204030204" pitchFamily="18" charset="0"/>
                <a:cs typeface="Andalus" panose="02020603050405020304" pitchFamily="18" charset="-78"/>
              </a:rPr>
              <a:t>Objective</a:t>
            </a:r>
          </a:p>
        </p:txBody>
      </p:sp>
      <p:sp>
        <p:nvSpPr>
          <p:cNvPr id="37" name="Google Shape;753;p61">
            <a:extLst>
              <a:ext uri="{FF2B5EF4-FFF2-40B4-BE49-F238E27FC236}">
                <a16:creationId xmlns:a16="http://schemas.microsoft.com/office/drawing/2014/main" id="{73C88A84-5F5A-3ED0-1AC4-F0EED6FEDEE6}"/>
              </a:ext>
            </a:extLst>
          </p:cNvPr>
          <p:cNvSpPr/>
          <p:nvPr/>
        </p:nvSpPr>
        <p:spPr>
          <a:xfrm>
            <a:off x="5843100" y="19359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pic>
        <p:nvPicPr>
          <p:cNvPr id="308" name="Picture 307">
            <a:extLst>
              <a:ext uri="{FF2B5EF4-FFF2-40B4-BE49-F238E27FC236}">
                <a16:creationId xmlns:a16="http://schemas.microsoft.com/office/drawing/2014/main" id="{35E8E322-0FDD-7CFB-718F-12D63CD33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335" y="3045415"/>
            <a:ext cx="3004469" cy="2348780"/>
          </a:xfrm>
          <a:prstGeom prst="rect">
            <a:avLst/>
          </a:prstGeom>
        </p:spPr>
      </p:pic>
      <p:pic>
        <p:nvPicPr>
          <p:cNvPr id="309" name="Picture 308">
            <a:extLst>
              <a:ext uri="{FF2B5EF4-FFF2-40B4-BE49-F238E27FC236}">
                <a16:creationId xmlns:a16="http://schemas.microsoft.com/office/drawing/2014/main" id="{5B2162B0-255C-ABC6-4F3B-D515C5A6F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7124925"/>
            <a:ext cx="3481195" cy="2608831"/>
          </a:xfrm>
          <a:prstGeom prst="rect">
            <a:avLst/>
          </a:prstGeom>
        </p:spPr>
      </p:pic>
      <p:pic>
        <p:nvPicPr>
          <p:cNvPr id="310" name="Picture 309">
            <a:extLst>
              <a:ext uri="{FF2B5EF4-FFF2-40B4-BE49-F238E27FC236}">
                <a16:creationId xmlns:a16="http://schemas.microsoft.com/office/drawing/2014/main" id="{BE6631B4-F837-25EF-6C29-BE594B1E26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5484" y="7561619"/>
            <a:ext cx="2656549" cy="2611081"/>
          </a:xfrm>
          <a:prstGeom prst="rect">
            <a:avLst/>
          </a:prstGeom>
        </p:spPr>
      </p:pic>
      <p:pic>
        <p:nvPicPr>
          <p:cNvPr id="311" name="Picture 310">
            <a:extLst>
              <a:ext uri="{FF2B5EF4-FFF2-40B4-BE49-F238E27FC236}">
                <a16:creationId xmlns:a16="http://schemas.microsoft.com/office/drawing/2014/main" id="{7EB563EE-769C-276A-B737-E1A863D516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4730" y="4981362"/>
            <a:ext cx="3734170" cy="2399950"/>
          </a:xfrm>
          <a:prstGeom prst="rect">
            <a:avLst/>
          </a:prstGeom>
        </p:spPr>
      </p:pic>
      <p:pic>
        <p:nvPicPr>
          <p:cNvPr id="312" name="Picture 311">
            <a:extLst>
              <a:ext uri="{FF2B5EF4-FFF2-40B4-BE49-F238E27FC236}">
                <a16:creationId xmlns:a16="http://schemas.microsoft.com/office/drawing/2014/main" id="{7B6573BF-E06E-4730-4A72-49796C9FAD9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2358" y="2400300"/>
            <a:ext cx="1710642" cy="2339986"/>
          </a:xfrm>
          <a:prstGeom prst="rect">
            <a:avLst/>
          </a:prstGeom>
        </p:spPr>
      </p:pic>
      <p:sp>
        <p:nvSpPr>
          <p:cNvPr id="313" name="Left Arrow 7">
            <a:extLst>
              <a:ext uri="{FF2B5EF4-FFF2-40B4-BE49-F238E27FC236}">
                <a16:creationId xmlns:a16="http://schemas.microsoft.com/office/drawing/2014/main" id="{B80E6105-EA07-0A2E-075F-BDB9B946A92F}"/>
              </a:ext>
            </a:extLst>
          </p:cNvPr>
          <p:cNvSpPr/>
          <p:nvPr/>
        </p:nvSpPr>
        <p:spPr>
          <a:xfrm rot="1563380">
            <a:off x="5068587" y="4945054"/>
            <a:ext cx="2292948" cy="31958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Left Arrow 281">
            <a:extLst>
              <a:ext uri="{FF2B5EF4-FFF2-40B4-BE49-F238E27FC236}">
                <a16:creationId xmlns:a16="http://schemas.microsoft.com/office/drawing/2014/main" id="{142D30F6-5334-4BA6-571A-52C2C44DE56B}"/>
              </a:ext>
            </a:extLst>
          </p:cNvPr>
          <p:cNvSpPr/>
          <p:nvPr/>
        </p:nvSpPr>
        <p:spPr>
          <a:xfrm rot="20493709">
            <a:off x="5173172" y="7659833"/>
            <a:ext cx="2150482" cy="36262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Left Arrow 282">
            <a:extLst>
              <a:ext uri="{FF2B5EF4-FFF2-40B4-BE49-F238E27FC236}">
                <a16:creationId xmlns:a16="http://schemas.microsoft.com/office/drawing/2014/main" id="{5D292074-5125-918B-3762-D12FB25E149F}"/>
              </a:ext>
            </a:extLst>
          </p:cNvPr>
          <p:cNvSpPr/>
          <p:nvPr/>
        </p:nvSpPr>
        <p:spPr>
          <a:xfrm rot="9267425">
            <a:off x="11936488" y="4565242"/>
            <a:ext cx="2150482" cy="36262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Left Arrow 283">
            <a:extLst>
              <a:ext uri="{FF2B5EF4-FFF2-40B4-BE49-F238E27FC236}">
                <a16:creationId xmlns:a16="http://schemas.microsoft.com/office/drawing/2014/main" id="{7BF2A7E1-441B-F6CC-8BFA-0A54C7CCBFDB}"/>
              </a:ext>
            </a:extLst>
          </p:cNvPr>
          <p:cNvSpPr/>
          <p:nvPr/>
        </p:nvSpPr>
        <p:spPr>
          <a:xfrm rot="10800000">
            <a:off x="11857374" y="6236714"/>
            <a:ext cx="2471494" cy="41651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Left Arrow 284">
            <a:extLst>
              <a:ext uri="{FF2B5EF4-FFF2-40B4-BE49-F238E27FC236}">
                <a16:creationId xmlns:a16="http://schemas.microsoft.com/office/drawing/2014/main" id="{87AAC7B9-CC71-5370-C762-BEA384DC81D9}"/>
              </a:ext>
            </a:extLst>
          </p:cNvPr>
          <p:cNvSpPr/>
          <p:nvPr/>
        </p:nvSpPr>
        <p:spPr>
          <a:xfrm rot="11952263">
            <a:off x="11495978" y="8025781"/>
            <a:ext cx="2150482" cy="36262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9" name="Rectangle 1">
            <a:extLst>
              <a:ext uri="{FF2B5EF4-FFF2-40B4-BE49-F238E27FC236}">
                <a16:creationId xmlns:a16="http://schemas.microsoft.com/office/drawing/2014/main" id="{FAFE7FE5-5D04-9F93-4805-34E6B2AB76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90" name="Rectangle 2">
            <a:extLst>
              <a:ext uri="{FF2B5EF4-FFF2-40B4-BE49-F238E27FC236}">
                <a16:creationId xmlns:a16="http://schemas.microsoft.com/office/drawing/2014/main" id="{64EC772F-F3AF-D1C6-4EDC-2C04731793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92" name="Picture 591" descr="A group of people sitting at a table&#10;&#10;AI-generated content may be incorrect.">
            <a:extLst>
              <a:ext uri="{FF2B5EF4-FFF2-40B4-BE49-F238E27FC236}">
                <a16:creationId xmlns:a16="http://schemas.microsoft.com/office/drawing/2014/main" id="{549881FE-0ADA-29B1-BEAA-E7B85B8AEF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5951" y="4152900"/>
            <a:ext cx="4146449" cy="36271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1000">
              <a:schemeClr val="bg1">
                <a:lumMod val="6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54E938-73F5-70D8-ABB4-1281031A4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999680F7-CBA6-6B74-168F-A16BA6806B24}"/>
              </a:ext>
            </a:extLst>
          </p:cNvPr>
          <p:cNvGrpSpPr/>
          <p:nvPr/>
        </p:nvGrpSpPr>
        <p:grpSpPr>
          <a:xfrm>
            <a:off x="0" y="419100"/>
            <a:ext cx="18119890" cy="9178582"/>
            <a:chOff x="-551943" y="52172"/>
            <a:chExt cx="9740617" cy="4747355"/>
          </a:xfrm>
        </p:grpSpPr>
        <p:sp>
          <p:nvSpPr>
            <p:cNvPr id="4" name="Google Shape;1221;p70">
              <a:extLst>
                <a:ext uri="{FF2B5EF4-FFF2-40B4-BE49-F238E27FC236}">
                  <a16:creationId xmlns:a16="http://schemas.microsoft.com/office/drawing/2014/main" id="{49FA3DE6-24FC-080B-5FC9-166EF3E3DAA7}"/>
                </a:ext>
              </a:extLst>
            </p:cNvPr>
            <p:cNvSpPr txBox="1">
              <a:spLocks/>
            </p:cNvSpPr>
            <p:nvPr/>
          </p:nvSpPr>
          <p:spPr>
            <a:xfrm>
              <a:off x="697942" y="52172"/>
              <a:ext cx="7695900" cy="4815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4800" dirty="0">
                  <a:latin typeface="Amasis MT Pro Medium" panose="020F0502020204030204" pitchFamily="18" charset="0"/>
                  <a:cs typeface="Andalus" panose="02020603050405020304" pitchFamily="18" charset="-78"/>
                </a:rPr>
                <a:t>Project</a:t>
              </a:r>
              <a:r>
                <a:rPr lang="en-US" sz="4800" dirty="0"/>
                <a:t> </a:t>
              </a:r>
              <a:r>
                <a:rPr lang="en-US" sz="4800" dirty="0">
                  <a:latin typeface="Amasis MT Pro Medium" panose="020F0502020204030204" pitchFamily="18" charset="0"/>
                  <a:cs typeface="Andalus" panose="02020603050405020304" pitchFamily="18" charset="-78"/>
                </a:rPr>
                <a:t>Stages</a:t>
              </a:r>
            </a:p>
          </p:txBody>
        </p:sp>
        <p:sp>
          <p:nvSpPr>
            <p:cNvPr id="5" name="Google Shape;1228;p70">
              <a:extLst>
                <a:ext uri="{FF2B5EF4-FFF2-40B4-BE49-F238E27FC236}">
                  <a16:creationId xmlns:a16="http://schemas.microsoft.com/office/drawing/2014/main" id="{6587DF75-FB05-A1C7-7326-13EEF8F44351}"/>
                </a:ext>
              </a:extLst>
            </p:cNvPr>
            <p:cNvSpPr/>
            <p:nvPr/>
          </p:nvSpPr>
          <p:spPr>
            <a:xfrm>
              <a:off x="2941446" y="512926"/>
              <a:ext cx="3290285" cy="70048"/>
            </a:xfrm>
            <a:prstGeom prst="rect">
              <a:avLst/>
            </a:prstGeom>
            <a:solidFill>
              <a:srgbClr val="AC27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88;p41">
              <a:extLst>
                <a:ext uri="{FF2B5EF4-FFF2-40B4-BE49-F238E27FC236}">
                  <a16:creationId xmlns:a16="http://schemas.microsoft.com/office/drawing/2014/main" id="{FAAA7CD8-8FDE-019A-74FE-18C91615E27B}"/>
                </a:ext>
              </a:extLst>
            </p:cNvPr>
            <p:cNvSpPr/>
            <p:nvPr/>
          </p:nvSpPr>
          <p:spPr>
            <a:xfrm>
              <a:off x="15" y="2357259"/>
              <a:ext cx="9143985" cy="1433846"/>
            </a:xfrm>
            <a:custGeom>
              <a:avLst/>
              <a:gdLst/>
              <a:ahLst/>
              <a:cxnLst/>
              <a:rect l="l" t="t" r="r" b="b"/>
              <a:pathLst>
                <a:path w="19570" h="3374" extrusionOk="0">
                  <a:moveTo>
                    <a:pt x="19569" y="1590"/>
                  </a:moveTo>
                  <a:lnTo>
                    <a:pt x="19569" y="1590"/>
                  </a:lnTo>
                  <a:cubicBezTo>
                    <a:pt x="19035" y="1980"/>
                    <a:pt x="18394" y="2191"/>
                    <a:pt x="17722" y="2191"/>
                  </a:cubicBezTo>
                  <a:lnTo>
                    <a:pt x="17722" y="2191"/>
                  </a:lnTo>
                  <a:cubicBezTo>
                    <a:pt x="16882" y="2191"/>
                    <a:pt x="16092" y="1863"/>
                    <a:pt x="15497" y="1268"/>
                  </a:cubicBezTo>
                  <a:lnTo>
                    <a:pt x="15497" y="1268"/>
                  </a:lnTo>
                  <a:cubicBezTo>
                    <a:pt x="15084" y="855"/>
                    <a:pt x="14603" y="535"/>
                    <a:pt x="14065" y="317"/>
                  </a:cubicBezTo>
                  <a:lnTo>
                    <a:pt x="14065" y="317"/>
                  </a:lnTo>
                  <a:cubicBezTo>
                    <a:pt x="13547" y="107"/>
                    <a:pt x="12999" y="0"/>
                    <a:pt x="12437" y="0"/>
                  </a:cubicBezTo>
                  <a:lnTo>
                    <a:pt x="12437" y="0"/>
                  </a:lnTo>
                  <a:cubicBezTo>
                    <a:pt x="11876" y="0"/>
                    <a:pt x="11328" y="107"/>
                    <a:pt x="10809" y="317"/>
                  </a:cubicBezTo>
                  <a:lnTo>
                    <a:pt x="10809" y="317"/>
                  </a:lnTo>
                  <a:cubicBezTo>
                    <a:pt x="10272" y="535"/>
                    <a:pt x="9791" y="855"/>
                    <a:pt x="9378" y="1268"/>
                  </a:cubicBezTo>
                  <a:lnTo>
                    <a:pt x="9378" y="1268"/>
                  </a:lnTo>
                  <a:cubicBezTo>
                    <a:pt x="8784" y="1863"/>
                    <a:pt x="7994" y="2191"/>
                    <a:pt x="7154" y="2191"/>
                  </a:cubicBezTo>
                  <a:lnTo>
                    <a:pt x="7154" y="2191"/>
                  </a:lnTo>
                  <a:cubicBezTo>
                    <a:pt x="6315" y="2191"/>
                    <a:pt x="5525" y="1863"/>
                    <a:pt x="4930" y="1268"/>
                  </a:cubicBezTo>
                  <a:lnTo>
                    <a:pt x="4930" y="1268"/>
                  </a:lnTo>
                  <a:cubicBezTo>
                    <a:pt x="4517" y="855"/>
                    <a:pt x="4035" y="535"/>
                    <a:pt x="3498" y="317"/>
                  </a:cubicBezTo>
                  <a:lnTo>
                    <a:pt x="3498" y="317"/>
                  </a:lnTo>
                  <a:cubicBezTo>
                    <a:pt x="2980" y="107"/>
                    <a:pt x="2432" y="0"/>
                    <a:pt x="1870" y="0"/>
                  </a:cubicBezTo>
                  <a:lnTo>
                    <a:pt x="1870" y="0"/>
                  </a:lnTo>
                  <a:cubicBezTo>
                    <a:pt x="1309" y="0"/>
                    <a:pt x="761" y="107"/>
                    <a:pt x="242" y="317"/>
                  </a:cubicBezTo>
                  <a:lnTo>
                    <a:pt x="242" y="317"/>
                  </a:lnTo>
                  <a:cubicBezTo>
                    <a:pt x="160" y="350"/>
                    <a:pt x="79" y="387"/>
                    <a:pt x="0" y="424"/>
                  </a:cubicBezTo>
                  <a:lnTo>
                    <a:pt x="0" y="1799"/>
                  </a:lnTo>
                  <a:lnTo>
                    <a:pt x="0" y="1799"/>
                  </a:lnTo>
                  <a:cubicBezTo>
                    <a:pt x="539" y="1399"/>
                    <a:pt x="1188" y="1182"/>
                    <a:pt x="1870" y="1182"/>
                  </a:cubicBezTo>
                  <a:lnTo>
                    <a:pt x="1870" y="1182"/>
                  </a:lnTo>
                  <a:cubicBezTo>
                    <a:pt x="2710" y="1182"/>
                    <a:pt x="3499" y="1510"/>
                    <a:pt x="4095" y="2104"/>
                  </a:cubicBezTo>
                  <a:lnTo>
                    <a:pt x="4095" y="2104"/>
                  </a:lnTo>
                  <a:cubicBezTo>
                    <a:pt x="4507" y="2518"/>
                    <a:pt x="4989" y="2837"/>
                    <a:pt x="5526" y="3055"/>
                  </a:cubicBezTo>
                  <a:lnTo>
                    <a:pt x="5526" y="3055"/>
                  </a:lnTo>
                  <a:cubicBezTo>
                    <a:pt x="6045" y="3266"/>
                    <a:pt x="6593" y="3373"/>
                    <a:pt x="7154" y="3373"/>
                  </a:cubicBezTo>
                  <a:lnTo>
                    <a:pt x="7154" y="3373"/>
                  </a:lnTo>
                  <a:cubicBezTo>
                    <a:pt x="7716" y="3373"/>
                    <a:pt x="8264" y="3266"/>
                    <a:pt x="8782" y="3055"/>
                  </a:cubicBezTo>
                  <a:lnTo>
                    <a:pt x="8782" y="3055"/>
                  </a:lnTo>
                  <a:cubicBezTo>
                    <a:pt x="9320" y="2837"/>
                    <a:pt x="9800" y="2518"/>
                    <a:pt x="10214" y="2104"/>
                  </a:cubicBezTo>
                  <a:lnTo>
                    <a:pt x="10214" y="2104"/>
                  </a:lnTo>
                  <a:cubicBezTo>
                    <a:pt x="10808" y="1510"/>
                    <a:pt x="11598" y="1182"/>
                    <a:pt x="12437" y="1182"/>
                  </a:cubicBezTo>
                  <a:lnTo>
                    <a:pt x="12437" y="1182"/>
                  </a:lnTo>
                  <a:cubicBezTo>
                    <a:pt x="13277" y="1182"/>
                    <a:pt x="14067" y="1510"/>
                    <a:pt x="14661" y="2104"/>
                  </a:cubicBezTo>
                  <a:lnTo>
                    <a:pt x="14661" y="2104"/>
                  </a:lnTo>
                  <a:cubicBezTo>
                    <a:pt x="15075" y="2518"/>
                    <a:pt x="15556" y="2837"/>
                    <a:pt x="16094" y="3055"/>
                  </a:cubicBezTo>
                  <a:lnTo>
                    <a:pt x="16094" y="3055"/>
                  </a:lnTo>
                  <a:cubicBezTo>
                    <a:pt x="16612" y="3266"/>
                    <a:pt x="17160" y="3373"/>
                    <a:pt x="17722" y="3373"/>
                  </a:cubicBezTo>
                  <a:lnTo>
                    <a:pt x="17722" y="3373"/>
                  </a:lnTo>
                  <a:cubicBezTo>
                    <a:pt x="18283" y="3373"/>
                    <a:pt x="18831" y="3266"/>
                    <a:pt x="19350" y="3055"/>
                  </a:cubicBezTo>
                  <a:lnTo>
                    <a:pt x="19350" y="3055"/>
                  </a:lnTo>
                  <a:cubicBezTo>
                    <a:pt x="19424" y="3025"/>
                    <a:pt x="19497" y="2993"/>
                    <a:pt x="19569" y="2959"/>
                  </a:cubicBezTo>
                  <a:lnTo>
                    <a:pt x="19569" y="1590"/>
                  </a:lnTo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" name="Google Shape;990;p41">
              <a:extLst>
                <a:ext uri="{FF2B5EF4-FFF2-40B4-BE49-F238E27FC236}">
                  <a16:creationId xmlns:a16="http://schemas.microsoft.com/office/drawing/2014/main" id="{FF6F607D-9207-AC72-FC9E-F40CCD954ECA}"/>
                </a:ext>
              </a:extLst>
            </p:cNvPr>
            <p:cNvSpPr/>
            <p:nvPr/>
          </p:nvSpPr>
          <p:spPr>
            <a:xfrm>
              <a:off x="44689" y="2329855"/>
              <a:ext cx="9143985" cy="1290634"/>
            </a:xfrm>
            <a:custGeom>
              <a:avLst/>
              <a:gdLst/>
              <a:ahLst/>
              <a:cxnLst/>
              <a:rect l="l" t="t" r="r" b="b"/>
              <a:pathLst>
                <a:path w="19570" h="3374" extrusionOk="0">
                  <a:moveTo>
                    <a:pt x="19569" y="1590"/>
                  </a:moveTo>
                  <a:lnTo>
                    <a:pt x="19569" y="1590"/>
                  </a:lnTo>
                  <a:cubicBezTo>
                    <a:pt x="19035" y="1980"/>
                    <a:pt x="18394" y="2191"/>
                    <a:pt x="17722" y="2191"/>
                  </a:cubicBezTo>
                  <a:lnTo>
                    <a:pt x="17722" y="2191"/>
                  </a:lnTo>
                  <a:cubicBezTo>
                    <a:pt x="16882" y="2191"/>
                    <a:pt x="16092" y="1863"/>
                    <a:pt x="15497" y="1268"/>
                  </a:cubicBezTo>
                  <a:lnTo>
                    <a:pt x="15497" y="1268"/>
                  </a:lnTo>
                  <a:cubicBezTo>
                    <a:pt x="15084" y="855"/>
                    <a:pt x="14603" y="535"/>
                    <a:pt x="14065" y="317"/>
                  </a:cubicBezTo>
                  <a:lnTo>
                    <a:pt x="14065" y="317"/>
                  </a:lnTo>
                  <a:cubicBezTo>
                    <a:pt x="13547" y="107"/>
                    <a:pt x="12999" y="0"/>
                    <a:pt x="12437" y="0"/>
                  </a:cubicBezTo>
                  <a:lnTo>
                    <a:pt x="12437" y="0"/>
                  </a:lnTo>
                  <a:cubicBezTo>
                    <a:pt x="11876" y="0"/>
                    <a:pt x="11328" y="107"/>
                    <a:pt x="10809" y="317"/>
                  </a:cubicBezTo>
                  <a:lnTo>
                    <a:pt x="10809" y="317"/>
                  </a:lnTo>
                  <a:cubicBezTo>
                    <a:pt x="10272" y="535"/>
                    <a:pt x="9791" y="855"/>
                    <a:pt x="9378" y="1268"/>
                  </a:cubicBezTo>
                  <a:lnTo>
                    <a:pt x="9378" y="1268"/>
                  </a:lnTo>
                  <a:cubicBezTo>
                    <a:pt x="8784" y="1863"/>
                    <a:pt x="7994" y="2191"/>
                    <a:pt x="7154" y="2191"/>
                  </a:cubicBezTo>
                  <a:lnTo>
                    <a:pt x="7154" y="2191"/>
                  </a:lnTo>
                  <a:cubicBezTo>
                    <a:pt x="6315" y="2191"/>
                    <a:pt x="5525" y="1863"/>
                    <a:pt x="4930" y="1268"/>
                  </a:cubicBezTo>
                  <a:lnTo>
                    <a:pt x="4930" y="1268"/>
                  </a:lnTo>
                  <a:cubicBezTo>
                    <a:pt x="4517" y="855"/>
                    <a:pt x="4035" y="535"/>
                    <a:pt x="3498" y="317"/>
                  </a:cubicBezTo>
                  <a:lnTo>
                    <a:pt x="3498" y="317"/>
                  </a:lnTo>
                  <a:cubicBezTo>
                    <a:pt x="2980" y="107"/>
                    <a:pt x="2432" y="0"/>
                    <a:pt x="1870" y="0"/>
                  </a:cubicBezTo>
                  <a:lnTo>
                    <a:pt x="1870" y="0"/>
                  </a:lnTo>
                  <a:cubicBezTo>
                    <a:pt x="1309" y="0"/>
                    <a:pt x="761" y="107"/>
                    <a:pt x="242" y="317"/>
                  </a:cubicBezTo>
                  <a:lnTo>
                    <a:pt x="242" y="317"/>
                  </a:lnTo>
                  <a:cubicBezTo>
                    <a:pt x="160" y="350"/>
                    <a:pt x="79" y="387"/>
                    <a:pt x="0" y="424"/>
                  </a:cubicBezTo>
                  <a:lnTo>
                    <a:pt x="0" y="1799"/>
                  </a:lnTo>
                  <a:lnTo>
                    <a:pt x="0" y="1799"/>
                  </a:lnTo>
                  <a:cubicBezTo>
                    <a:pt x="539" y="1399"/>
                    <a:pt x="1188" y="1182"/>
                    <a:pt x="1870" y="1182"/>
                  </a:cubicBezTo>
                  <a:lnTo>
                    <a:pt x="1870" y="1182"/>
                  </a:lnTo>
                  <a:cubicBezTo>
                    <a:pt x="2710" y="1182"/>
                    <a:pt x="3499" y="1510"/>
                    <a:pt x="4095" y="2104"/>
                  </a:cubicBezTo>
                  <a:lnTo>
                    <a:pt x="4095" y="2104"/>
                  </a:lnTo>
                  <a:cubicBezTo>
                    <a:pt x="4507" y="2518"/>
                    <a:pt x="4989" y="2837"/>
                    <a:pt x="5526" y="3055"/>
                  </a:cubicBezTo>
                  <a:lnTo>
                    <a:pt x="5526" y="3055"/>
                  </a:lnTo>
                  <a:cubicBezTo>
                    <a:pt x="6045" y="3266"/>
                    <a:pt x="6593" y="3373"/>
                    <a:pt x="7154" y="3373"/>
                  </a:cubicBezTo>
                  <a:lnTo>
                    <a:pt x="7154" y="3373"/>
                  </a:lnTo>
                  <a:cubicBezTo>
                    <a:pt x="7716" y="3373"/>
                    <a:pt x="8264" y="3266"/>
                    <a:pt x="8782" y="3055"/>
                  </a:cubicBezTo>
                  <a:lnTo>
                    <a:pt x="8782" y="3055"/>
                  </a:lnTo>
                  <a:cubicBezTo>
                    <a:pt x="9320" y="2837"/>
                    <a:pt x="9800" y="2518"/>
                    <a:pt x="10214" y="2104"/>
                  </a:cubicBezTo>
                  <a:lnTo>
                    <a:pt x="10214" y="2104"/>
                  </a:lnTo>
                  <a:cubicBezTo>
                    <a:pt x="10808" y="1510"/>
                    <a:pt x="11598" y="1182"/>
                    <a:pt x="12437" y="1182"/>
                  </a:cubicBezTo>
                  <a:lnTo>
                    <a:pt x="12437" y="1182"/>
                  </a:lnTo>
                  <a:cubicBezTo>
                    <a:pt x="13277" y="1182"/>
                    <a:pt x="14067" y="1510"/>
                    <a:pt x="14661" y="2104"/>
                  </a:cubicBezTo>
                  <a:lnTo>
                    <a:pt x="14661" y="2104"/>
                  </a:lnTo>
                  <a:cubicBezTo>
                    <a:pt x="15075" y="2518"/>
                    <a:pt x="15556" y="2837"/>
                    <a:pt x="16094" y="3055"/>
                  </a:cubicBezTo>
                  <a:lnTo>
                    <a:pt x="16094" y="3055"/>
                  </a:lnTo>
                  <a:cubicBezTo>
                    <a:pt x="16612" y="3266"/>
                    <a:pt x="17160" y="3373"/>
                    <a:pt x="17722" y="3373"/>
                  </a:cubicBezTo>
                  <a:lnTo>
                    <a:pt x="17722" y="3373"/>
                  </a:lnTo>
                  <a:cubicBezTo>
                    <a:pt x="18283" y="3373"/>
                    <a:pt x="18831" y="3266"/>
                    <a:pt x="19350" y="3055"/>
                  </a:cubicBezTo>
                  <a:lnTo>
                    <a:pt x="19350" y="3055"/>
                  </a:lnTo>
                  <a:cubicBezTo>
                    <a:pt x="19424" y="3025"/>
                    <a:pt x="19497" y="2993"/>
                    <a:pt x="19569" y="2959"/>
                  </a:cubicBezTo>
                  <a:lnTo>
                    <a:pt x="19569" y="1590"/>
                  </a:lnTo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8" name="Google Shape;991;p41">
              <a:extLst>
                <a:ext uri="{FF2B5EF4-FFF2-40B4-BE49-F238E27FC236}">
                  <a16:creationId xmlns:a16="http://schemas.microsoft.com/office/drawing/2014/main" id="{FBA12591-952D-62DD-6ECE-D53402AF465C}"/>
                </a:ext>
              </a:extLst>
            </p:cNvPr>
            <p:cNvSpPr/>
            <p:nvPr/>
          </p:nvSpPr>
          <p:spPr>
            <a:xfrm>
              <a:off x="44689" y="2481116"/>
              <a:ext cx="9054636" cy="902998"/>
            </a:xfrm>
            <a:custGeom>
              <a:avLst/>
              <a:gdLst/>
              <a:ahLst/>
              <a:cxnLst/>
              <a:rect l="l" t="t" r="r" b="b"/>
              <a:pathLst>
                <a:path w="24145697" h="2789161" extrusionOk="0">
                  <a:moveTo>
                    <a:pt x="22675891" y="2686048"/>
                  </a:moveTo>
                  <a:lnTo>
                    <a:pt x="22684581" y="2748918"/>
                  </a:lnTo>
                  <a:cubicBezTo>
                    <a:pt x="22483459" y="2775323"/>
                    <a:pt x="22278611" y="2789155"/>
                    <a:pt x="22076247" y="2789155"/>
                  </a:cubicBezTo>
                  <a:cubicBezTo>
                    <a:pt x="22025347" y="2789155"/>
                    <a:pt x="21973203" y="2787897"/>
                    <a:pt x="21922301" y="2786640"/>
                  </a:cubicBezTo>
                  <a:lnTo>
                    <a:pt x="21924785" y="2722513"/>
                  </a:lnTo>
                  <a:cubicBezTo>
                    <a:pt x="22174325" y="2731314"/>
                    <a:pt x="22427591" y="2718740"/>
                    <a:pt x="22675891" y="2686048"/>
                  </a:cubicBezTo>
                  <a:close/>
                  <a:moveTo>
                    <a:pt x="8155972" y="2664076"/>
                  </a:moveTo>
                  <a:cubicBezTo>
                    <a:pt x="8404670" y="2705354"/>
                    <a:pt x="8657105" y="2725368"/>
                    <a:pt x="8908295" y="2725368"/>
                  </a:cubicBezTo>
                  <a:lnTo>
                    <a:pt x="8908295" y="2789161"/>
                  </a:lnTo>
                  <a:cubicBezTo>
                    <a:pt x="8653374" y="2789161"/>
                    <a:pt x="8397208" y="2767897"/>
                    <a:pt x="8146024" y="2726619"/>
                  </a:cubicBezTo>
                  <a:close/>
                  <a:moveTo>
                    <a:pt x="10397744" y="2482807"/>
                  </a:moveTo>
                  <a:lnTo>
                    <a:pt x="10418853" y="2542730"/>
                  </a:lnTo>
                  <a:cubicBezTo>
                    <a:pt x="10177945" y="2625125"/>
                    <a:pt x="9928343" y="2687545"/>
                    <a:pt x="9677499" y="2728743"/>
                  </a:cubicBezTo>
                  <a:lnTo>
                    <a:pt x="9667565" y="2666322"/>
                  </a:lnTo>
                  <a:cubicBezTo>
                    <a:pt x="9914683" y="2625125"/>
                    <a:pt x="10160559" y="2563953"/>
                    <a:pt x="10397744" y="2482807"/>
                  </a:cubicBezTo>
                  <a:close/>
                  <a:moveTo>
                    <a:pt x="20445233" y="2433376"/>
                  </a:moveTo>
                  <a:cubicBezTo>
                    <a:pt x="20681493" y="2521440"/>
                    <a:pt x="20926503" y="2590898"/>
                    <a:pt x="21174013" y="2639271"/>
                  </a:cubicBezTo>
                  <a:lnTo>
                    <a:pt x="21161513" y="2701288"/>
                  </a:lnTo>
                  <a:cubicBezTo>
                    <a:pt x="20910253" y="2651674"/>
                    <a:pt x="20661491" y="2580975"/>
                    <a:pt x="20422733" y="2492912"/>
                  </a:cubicBezTo>
                  <a:close/>
                  <a:moveTo>
                    <a:pt x="24117121" y="2252107"/>
                  </a:moveTo>
                  <a:lnTo>
                    <a:pt x="24145697" y="2309491"/>
                  </a:lnTo>
                  <a:cubicBezTo>
                    <a:pt x="23917085" y="2421764"/>
                    <a:pt x="23678535" y="2516573"/>
                    <a:pt x="23433771" y="2591422"/>
                  </a:cubicBezTo>
                  <a:lnTo>
                    <a:pt x="23416377" y="2530295"/>
                  </a:lnTo>
                  <a:cubicBezTo>
                    <a:pt x="23657413" y="2456694"/>
                    <a:pt x="23892237" y="2363133"/>
                    <a:pt x="24117121" y="2252107"/>
                  </a:cubicBezTo>
                  <a:close/>
                  <a:moveTo>
                    <a:pt x="6730080" y="2180701"/>
                  </a:moveTo>
                  <a:cubicBezTo>
                    <a:pt x="6952220" y="2300300"/>
                    <a:pt x="7186836" y="2401211"/>
                    <a:pt x="7425198" y="2480944"/>
                  </a:cubicBezTo>
                  <a:lnTo>
                    <a:pt x="7403981" y="2541989"/>
                  </a:lnTo>
                  <a:cubicBezTo>
                    <a:pt x="7161876" y="2459765"/>
                    <a:pt x="6926012" y="2357608"/>
                    <a:pt x="6701378" y="2236763"/>
                  </a:cubicBezTo>
                  <a:close/>
                  <a:moveTo>
                    <a:pt x="11724729" y="1774224"/>
                  </a:moveTo>
                  <a:lnTo>
                    <a:pt x="11764617" y="1824026"/>
                  </a:lnTo>
                  <a:cubicBezTo>
                    <a:pt x="11561430" y="1979659"/>
                    <a:pt x="11344528" y="2120351"/>
                    <a:pt x="11120149" y="2239877"/>
                  </a:cubicBezTo>
                  <a:lnTo>
                    <a:pt x="11090233" y="2183849"/>
                  </a:lnTo>
                  <a:cubicBezTo>
                    <a:pt x="11312119" y="2065568"/>
                    <a:pt x="11525281" y="1927367"/>
                    <a:pt x="11724729" y="1774224"/>
                  </a:cubicBezTo>
                  <a:close/>
                  <a:moveTo>
                    <a:pt x="19144147" y="1675351"/>
                  </a:moveTo>
                  <a:cubicBezTo>
                    <a:pt x="19337797" y="1836641"/>
                    <a:pt x="19546341" y="1981676"/>
                    <a:pt x="19762335" y="2107957"/>
                  </a:cubicBezTo>
                  <a:lnTo>
                    <a:pt x="19731301" y="2162971"/>
                  </a:lnTo>
                  <a:cubicBezTo>
                    <a:pt x="19511583" y="2035439"/>
                    <a:pt x="19300555" y="1887903"/>
                    <a:pt x="19104425" y="1725363"/>
                  </a:cubicBezTo>
                  <a:close/>
                  <a:moveTo>
                    <a:pt x="5531081" y="1268874"/>
                  </a:moveTo>
                  <a:cubicBezTo>
                    <a:pt x="5568486" y="1303626"/>
                    <a:pt x="5604646" y="1339618"/>
                    <a:pt x="5642052" y="1374370"/>
                  </a:cubicBezTo>
                  <a:cubicBezTo>
                    <a:pt x="5784194" y="1517100"/>
                    <a:pt x="5937559" y="1651142"/>
                    <a:pt x="6095911" y="1772773"/>
                  </a:cubicBezTo>
                  <a:lnTo>
                    <a:pt x="6057258" y="1822418"/>
                  </a:lnTo>
                  <a:cubicBezTo>
                    <a:pt x="5896412" y="1699546"/>
                    <a:pt x="5741801" y="1563022"/>
                    <a:pt x="5595918" y="1419051"/>
                  </a:cubicBezTo>
                  <a:cubicBezTo>
                    <a:pt x="5561005" y="1384299"/>
                    <a:pt x="5523599" y="1348306"/>
                    <a:pt x="5487440" y="1314796"/>
                  </a:cubicBezTo>
                  <a:close/>
                  <a:moveTo>
                    <a:pt x="12887461" y="790987"/>
                  </a:moveTo>
                  <a:lnTo>
                    <a:pt x="12923622" y="843046"/>
                  </a:lnTo>
                  <a:cubicBezTo>
                    <a:pt x="12714138" y="981871"/>
                    <a:pt x="12514629" y="1139288"/>
                    <a:pt x="12331331" y="1311578"/>
                  </a:cubicBezTo>
                  <a:lnTo>
                    <a:pt x="12287688" y="1265717"/>
                  </a:lnTo>
                  <a:cubicBezTo>
                    <a:pt x="12474727" y="1090947"/>
                    <a:pt x="12675483" y="932290"/>
                    <a:pt x="12887461" y="790987"/>
                  </a:cubicBezTo>
                  <a:close/>
                  <a:moveTo>
                    <a:pt x="17967955" y="703096"/>
                  </a:moveTo>
                  <a:cubicBezTo>
                    <a:pt x="18184011" y="837524"/>
                    <a:pt x="18388891" y="990623"/>
                    <a:pt x="18581355" y="1159903"/>
                  </a:cubicBezTo>
                  <a:lnTo>
                    <a:pt x="18539137" y="1207201"/>
                  </a:lnTo>
                  <a:cubicBezTo>
                    <a:pt x="18350399" y="1041656"/>
                    <a:pt x="18146761" y="889802"/>
                    <a:pt x="17934429" y="756618"/>
                  </a:cubicBezTo>
                  <a:close/>
                  <a:moveTo>
                    <a:pt x="4266747" y="417467"/>
                  </a:moveTo>
                  <a:cubicBezTo>
                    <a:pt x="4498864" y="523642"/>
                    <a:pt x="4725990" y="648555"/>
                    <a:pt x="4936893" y="792204"/>
                  </a:cubicBezTo>
                  <a:lnTo>
                    <a:pt x="4901950" y="844667"/>
                  </a:lnTo>
                  <a:cubicBezTo>
                    <a:pt x="4692295" y="703516"/>
                    <a:pt x="4470162" y="581102"/>
                    <a:pt x="4240539" y="476176"/>
                  </a:cubicBezTo>
                  <a:close/>
                  <a:moveTo>
                    <a:pt x="534192" y="357046"/>
                  </a:moveTo>
                  <a:lnTo>
                    <a:pt x="559037" y="415157"/>
                  </a:lnTo>
                  <a:cubicBezTo>
                    <a:pt x="366480" y="494287"/>
                    <a:pt x="178892" y="587018"/>
                    <a:pt x="0" y="690877"/>
                  </a:cubicBezTo>
                  <a:lnTo>
                    <a:pt x="0" y="617928"/>
                  </a:lnTo>
                  <a:cubicBezTo>
                    <a:pt x="172681" y="520252"/>
                    <a:pt x="351572" y="431231"/>
                    <a:pt x="534192" y="357046"/>
                  </a:cubicBezTo>
                  <a:close/>
                  <a:moveTo>
                    <a:pt x="14275237" y="159301"/>
                  </a:moveTo>
                  <a:lnTo>
                    <a:pt x="14291373" y="221770"/>
                  </a:lnTo>
                  <a:cubicBezTo>
                    <a:pt x="14049332" y="286737"/>
                    <a:pt x="13811014" y="372944"/>
                    <a:pt x="13582627" y="476642"/>
                  </a:cubicBezTo>
                  <a:lnTo>
                    <a:pt x="13556561" y="419170"/>
                  </a:lnTo>
                  <a:cubicBezTo>
                    <a:pt x="13787431" y="312974"/>
                    <a:pt x="14029472" y="226767"/>
                    <a:pt x="14275237" y="159301"/>
                  </a:cubicBezTo>
                  <a:close/>
                  <a:moveTo>
                    <a:pt x="16559706" y="120845"/>
                  </a:moveTo>
                  <a:cubicBezTo>
                    <a:pt x="16809551" y="177832"/>
                    <a:pt x="17054401" y="255878"/>
                    <a:pt x="17290505" y="352508"/>
                  </a:cubicBezTo>
                  <a:lnTo>
                    <a:pt x="17266769" y="410733"/>
                  </a:lnTo>
                  <a:cubicBezTo>
                    <a:pt x="17033163" y="315343"/>
                    <a:pt x="16790813" y="238535"/>
                    <a:pt x="16544715" y="181548"/>
                  </a:cubicBezTo>
                  <a:close/>
                  <a:moveTo>
                    <a:pt x="2791160" y="21972"/>
                  </a:moveTo>
                  <a:cubicBezTo>
                    <a:pt x="3046083" y="48482"/>
                    <a:pt x="3299757" y="95189"/>
                    <a:pt x="3547182" y="160832"/>
                  </a:cubicBezTo>
                  <a:lnTo>
                    <a:pt x="3530937" y="223950"/>
                  </a:lnTo>
                  <a:cubicBezTo>
                    <a:pt x="3287260" y="157045"/>
                    <a:pt x="3036086" y="111600"/>
                    <a:pt x="2784912" y="86352"/>
                  </a:cubicBezTo>
                  <a:close/>
                  <a:moveTo>
                    <a:pt x="2021892" y="5495"/>
                  </a:moveTo>
                  <a:lnTo>
                    <a:pt x="2025635" y="69073"/>
                  </a:lnTo>
                  <a:cubicBezTo>
                    <a:pt x="1774872" y="86526"/>
                    <a:pt x="1522862" y="123924"/>
                    <a:pt x="1277090" y="180022"/>
                  </a:cubicBezTo>
                  <a:lnTo>
                    <a:pt x="1263367" y="118938"/>
                  </a:lnTo>
                  <a:cubicBezTo>
                    <a:pt x="1511634" y="61593"/>
                    <a:pt x="1767387" y="22948"/>
                    <a:pt x="2021892" y="5495"/>
                  </a:cubicBezTo>
                  <a:close/>
                  <a:moveTo>
                    <a:pt x="15494814" y="0"/>
                  </a:moveTo>
                  <a:cubicBezTo>
                    <a:pt x="15597182" y="0"/>
                    <a:pt x="15700799" y="2511"/>
                    <a:pt x="15801919" y="8789"/>
                  </a:cubicBezTo>
                  <a:lnTo>
                    <a:pt x="15798173" y="72821"/>
                  </a:lnTo>
                  <a:cubicBezTo>
                    <a:pt x="15698302" y="66543"/>
                    <a:pt x="15595933" y="64032"/>
                    <a:pt x="15494814" y="64032"/>
                  </a:cubicBezTo>
                  <a:cubicBezTo>
                    <a:pt x="15343758" y="64032"/>
                    <a:pt x="15191454" y="71565"/>
                    <a:pt x="15040398" y="86631"/>
                  </a:cubicBezTo>
                  <a:lnTo>
                    <a:pt x="15034156" y="22600"/>
                  </a:lnTo>
                  <a:cubicBezTo>
                    <a:pt x="15187709" y="7533"/>
                    <a:pt x="15342509" y="0"/>
                    <a:pt x="15494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9" name="Google Shape;992;p41">
              <a:extLst>
                <a:ext uri="{FF2B5EF4-FFF2-40B4-BE49-F238E27FC236}">
                  <a16:creationId xmlns:a16="http://schemas.microsoft.com/office/drawing/2014/main" id="{33038407-E436-C425-FCAB-8D956214E076}"/>
                </a:ext>
              </a:extLst>
            </p:cNvPr>
            <p:cNvSpPr/>
            <p:nvPr/>
          </p:nvSpPr>
          <p:spPr>
            <a:xfrm>
              <a:off x="559882" y="1916755"/>
              <a:ext cx="459075" cy="612647"/>
            </a:xfrm>
            <a:custGeom>
              <a:avLst/>
              <a:gdLst/>
              <a:ahLst/>
              <a:cxnLst/>
              <a:rect l="l" t="t" r="r" b="b"/>
              <a:pathLst>
                <a:path w="711" h="940" extrusionOk="0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C6E8B94-2F05-E917-5404-6F2319708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361" y="310565"/>
              <a:ext cx="1453148" cy="1307765"/>
            </a:xfrm>
            <a:prstGeom prst="rect">
              <a:avLst/>
            </a:prstGeom>
          </p:spPr>
        </p:pic>
        <p:sp>
          <p:nvSpPr>
            <p:cNvPr id="11" name="Google Shape;992;p41">
              <a:extLst>
                <a:ext uri="{FF2B5EF4-FFF2-40B4-BE49-F238E27FC236}">
                  <a16:creationId xmlns:a16="http://schemas.microsoft.com/office/drawing/2014/main" id="{FA6F604F-EB47-F769-9589-0326E49DA2EC}"/>
                </a:ext>
              </a:extLst>
            </p:cNvPr>
            <p:cNvSpPr/>
            <p:nvPr/>
          </p:nvSpPr>
          <p:spPr>
            <a:xfrm>
              <a:off x="1589222" y="2197864"/>
              <a:ext cx="459075" cy="612647"/>
            </a:xfrm>
            <a:custGeom>
              <a:avLst/>
              <a:gdLst/>
              <a:ahLst/>
              <a:cxnLst/>
              <a:rect l="l" t="t" r="r" b="b"/>
              <a:pathLst>
                <a:path w="711" h="940" extrusionOk="0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7CD5674-9324-056C-457B-1710C774A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956" y="3432357"/>
              <a:ext cx="1697569" cy="1367170"/>
            </a:xfrm>
            <a:prstGeom prst="rect">
              <a:avLst/>
            </a:prstGeom>
          </p:spPr>
        </p:pic>
        <p:sp>
          <p:nvSpPr>
            <p:cNvPr id="13" name="Google Shape;992;p41">
              <a:extLst>
                <a:ext uri="{FF2B5EF4-FFF2-40B4-BE49-F238E27FC236}">
                  <a16:creationId xmlns:a16="http://schemas.microsoft.com/office/drawing/2014/main" id="{43C36EF9-C100-2EB9-C03B-0ECB71971B62}"/>
                </a:ext>
              </a:extLst>
            </p:cNvPr>
            <p:cNvSpPr/>
            <p:nvPr/>
          </p:nvSpPr>
          <p:spPr>
            <a:xfrm>
              <a:off x="2764941" y="2639554"/>
              <a:ext cx="459075" cy="612647"/>
            </a:xfrm>
            <a:custGeom>
              <a:avLst/>
              <a:gdLst/>
              <a:ahLst/>
              <a:cxnLst/>
              <a:rect l="l" t="t" r="r" b="b"/>
              <a:pathLst>
                <a:path w="711" h="940" extrusionOk="0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5DD4A66-E70D-EAAA-D945-CD11A4345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5309" y="3621902"/>
              <a:ext cx="1408351" cy="1045632"/>
            </a:xfrm>
            <a:prstGeom prst="rect">
              <a:avLst/>
            </a:prstGeom>
          </p:spPr>
        </p:pic>
        <p:sp>
          <p:nvSpPr>
            <p:cNvPr id="15" name="Google Shape;992;p41">
              <a:extLst>
                <a:ext uri="{FF2B5EF4-FFF2-40B4-BE49-F238E27FC236}">
                  <a16:creationId xmlns:a16="http://schemas.microsoft.com/office/drawing/2014/main" id="{39707907-82A5-01E1-0FA9-C86A3750BB54}"/>
                </a:ext>
              </a:extLst>
            </p:cNvPr>
            <p:cNvSpPr/>
            <p:nvPr/>
          </p:nvSpPr>
          <p:spPr>
            <a:xfrm>
              <a:off x="4223971" y="2427264"/>
              <a:ext cx="459075" cy="612647"/>
            </a:xfrm>
            <a:custGeom>
              <a:avLst/>
              <a:gdLst/>
              <a:ahLst/>
              <a:cxnLst/>
              <a:rect l="l" t="t" r="r" b="b"/>
              <a:pathLst>
                <a:path w="711" h="940" extrusionOk="0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9105F70-E6FC-0540-AF34-98CE9D41DB74}"/>
                </a:ext>
              </a:extLst>
            </p:cNvPr>
            <p:cNvSpPr/>
            <p:nvPr/>
          </p:nvSpPr>
          <p:spPr>
            <a:xfrm>
              <a:off x="2446019" y="1111815"/>
              <a:ext cx="1460205" cy="814121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A7A140E-008F-A9A5-9EBB-9F9AE2BC7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3479" y="921789"/>
              <a:ext cx="2119820" cy="1191459"/>
            </a:xfrm>
            <a:prstGeom prst="rect">
              <a:avLst/>
            </a:prstGeom>
          </p:spPr>
        </p:pic>
        <p:sp>
          <p:nvSpPr>
            <p:cNvPr id="18" name="Google Shape;992;p41">
              <a:extLst>
                <a:ext uri="{FF2B5EF4-FFF2-40B4-BE49-F238E27FC236}">
                  <a16:creationId xmlns:a16="http://schemas.microsoft.com/office/drawing/2014/main" id="{52AD7727-B1A7-2FC5-45BC-3B487773DDFE}"/>
                </a:ext>
              </a:extLst>
            </p:cNvPr>
            <p:cNvSpPr/>
            <p:nvPr/>
          </p:nvSpPr>
          <p:spPr>
            <a:xfrm>
              <a:off x="5423446" y="2054717"/>
              <a:ext cx="459075" cy="612647"/>
            </a:xfrm>
            <a:custGeom>
              <a:avLst/>
              <a:gdLst/>
              <a:ahLst/>
              <a:cxnLst/>
              <a:rect l="l" t="t" r="r" b="b"/>
              <a:pathLst>
                <a:path w="711" h="940" extrusionOk="0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49AAB63-04AB-F55B-0BBA-60DD30B5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0483" y="729533"/>
              <a:ext cx="1420449" cy="946966"/>
            </a:xfrm>
            <a:prstGeom prst="rect">
              <a:avLst/>
            </a:prstGeom>
          </p:spPr>
        </p:pic>
        <p:sp>
          <p:nvSpPr>
            <p:cNvPr id="20" name="Google Shape;992;p41">
              <a:extLst>
                <a:ext uri="{FF2B5EF4-FFF2-40B4-BE49-F238E27FC236}">
                  <a16:creationId xmlns:a16="http://schemas.microsoft.com/office/drawing/2014/main" id="{DB9E7EB7-0F7B-4768-EDE6-2DCEF9EB54EC}"/>
                </a:ext>
              </a:extLst>
            </p:cNvPr>
            <p:cNvSpPr/>
            <p:nvPr/>
          </p:nvSpPr>
          <p:spPr>
            <a:xfrm>
              <a:off x="6828797" y="2352237"/>
              <a:ext cx="459075" cy="612647"/>
            </a:xfrm>
            <a:custGeom>
              <a:avLst/>
              <a:gdLst/>
              <a:ahLst/>
              <a:cxnLst/>
              <a:rect l="l" t="t" r="r" b="b"/>
              <a:pathLst>
                <a:path w="711" h="940" extrusionOk="0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endParaRPr sz="22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9DC69D7-7FB4-7267-6499-97F2B16D2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1042" y="891706"/>
              <a:ext cx="2031115" cy="1352874"/>
            </a:xfrm>
            <a:prstGeom prst="rect">
              <a:avLst/>
            </a:prstGeom>
          </p:spPr>
        </p:pic>
        <p:sp>
          <p:nvSpPr>
            <p:cNvPr id="24" name="Google Shape;589;p59">
              <a:extLst>
                <a:ext uri="{FF2B5EF4-FFF2-40B4-BE49-F238E27FC236}">
                  <a16:creationId xmlns:a16="http://schemas.microsoft.com/office/drawing/2014/main" id="{7A35F241-CD32-A526-6D07-CB722A03C1AC}"/>
                </a:ext>
              </a:extLst>
            </p:cNvPr>
            <p:cNvSpPr txBox="1">
              <a:spLocks/>
            </p:cNvSpPr>
            <p:nvPr/>
          </p:nvSpPr>
          <p:spPr>
            <a:xfrm>
              <a:off x="-551943" y="1687290"/>
              <a:ext cx="2356513" cy="55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en-US" sz="2000" b="1" dirty="0">
                  <a:solidFill>
                    <a:schemeClr val="tx1"/>
                  </a:solidFill>
                </a:rPr>
                <a:t>Database Design</a:t>
              </a:r>
            </a:p>
          </p:txBody>
        </p:sp>
        <p:sp>
          <p:nvSpPr>
            <p:cNvPr id="25" name="Google Shape;1008;p41">
              <a:extLst>
                <a:ext uri="{FF2B5EF4-FFF2-40B4-BE49-F238E27FC236}">
                  <a16:creationId xmlns:a16="http://schemas.microsoft.com/office/drawing/2014/main" id="{C454B400-25B1-6D7A-5B94-3A2A0D04F893}"/>
                </a:ext>
              </a:extLst>
            </p:cNvPr>
            <p:cNvSpPr txBox="1"/>
            <p:nvPr/>
          </p:nvSpPr>
          <p:spPr>
            <a:xfrm>
              <a:off x="559882" y="1985856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sz="21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6" name="Google Shape;589;p59">
              <a:extLst>
                <a:ext uri="{FF2B5EF4-FFF2-40B4-BE49-F238E27FC236}">
                  <a16:creationId xmlns:a16="http://schemas.microsoft.com/office/drawing/2014/main" id="{09C6F046-0550-0272-3829-C6830EF7B190}"/>
                </a:ext>
              </a:extLst>
            </p:cNvPr>
            <p:cNvSpPr txBox="1">
              <a:spLocks/>
            </p:cNvSpPr>
            <p:nvPr/>
          </p:nvSpPr>
          <p:spPr>
            <a:xfrm>
              <a:off x="-146241" y="3112310"/>
              <a:ext cx="2356513" cy="55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en-US" sz="2000" b="1" dirty="0">
                  <a:solidFill>
                    <a:schemeClr val="tx1"/>
                  </a:solidFill>
                </a:rPr>
                <a:t>Database Implementation</a:t>
              </a:r>
            </a:p>
          </p:txBody>
        </p:sp>
        <p:sp>
          <p:nvSpPr>
            <p:cNvPr id="27" name="Google Shape;1008;p41">
              <a:extLst>
                <a:ext uri="{FF2B5EF4-FFF2-40B4-BE49-F238E27FC236}">
                  <a16:creationId xmlns:a16="http://schemas.microsoft.com/office/drawing/2014/main" id="{B38889B0-DBD5-87ED-6BC4-0072DAF8D567}"/>
                </a:ext>
              </a:extLst>
            </p:cNvPr>
            <p:cNvSpPr txBox="1"/>
            <p:nvPr/>
          </p:nvSpPr>
          <p:spPr>
            <a:xfrm>
              <a:off x="1559456" y="2274035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</a:t>
              </a:r>
              <a:endParaRPr sz="21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8" name="Google Shape;1008;p41">
              <a:extLst>
                <a:ext uri="{FF2B5EF4-FFF2-40B4-BE49-F238E27FC236}">
                  <a16:creationId xmlns:a16="http://schemas.microsoft.com/office/drawing/2014/main" id="{360EEBB1-15A5-1DBE-2FDE-AF8B8B281722}"/>
                </a:ext>
              </a:extLst>
            </p:cNvPr>
            <p:cNvSpPr txBox="1"/>
            <p:nvPr/>
          </p:nvSpPr>
          <p:spPr>
            <a:xfrm>
              <a:off x="2776189" y="2725533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</a:t>
              </a:r>
              <a:endParaRPr sz="21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9" name="Google Shape;589;p59">
              <a:extLst>
                <a:ext uri="{FF2B5EF4-FFF2-40B4-BE49-F238E27FC236}">
                  <a16:creationId xmlns:a16="http://schemas.microsoft.com/office/drawing/2014/main" id="{9B70E990-B779-66DA-6B1B-135CA0B4AC4B}"/>
                </a:ext>
              </a:extLst>
            </p:cNvPr>
            <p:cNvSpPr txBox="1">
              <a:spLocks/>
            </p:cNvSpPr>
            <p:nvPr/>
          </p:nvSpPr>
          <p:spPr>
            <a:xfrm>
              <a:off x="1402535" y="1987693"/>
              <a:ext cx="2356513" cy="55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en-US" sz="2000" b="1" dirty="0">
                  <a:solidFill>
                    <a:schemeClr val="tx1"/>
                  </a:solidFill>
                </a:rPr>
                <a:t>Generate</a:t>
              </a:r>
            </a:p>
            <a:p>
              <a:pPr marL="0" indent="0"/>
              <a:r>
                <a:rPr lang="en-US" sz="2000" b="1" dirty="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31" name="Google Shape;1008;p41">
              <a:extLst>
                <a:ext uri="{FF2B5EF4-FFF2-40B4-BE49-F238E27FC236}">
                  <a16:creationId xmlns:a16="http://schemas.microsoft.com/office/drawing/2014/main" id="{3BDFE62E-4729-542B-322B-CB0ADBFD6E2D}"/>
                </a:ext>
              </a:extLst>
            </p:cNvPr>
            <p:cNvSpPr txBox="1"/>
            <p:nvPr/>
          </p:nvSpPr>
          <p:spPr>
            <a:xfrm>
              <a:off x="4222562" y="2501365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</a:t>
              </a:r>
              <a:endParaRPr sz="21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2" name="Google Shape;1008;p41">
              <a:extLst>
                <a:ext uri="{FF2B5EF4-FFF2-40B4-BE49-F238E27FC236}">
                  <a16:creationId xmlns:a16="http://schemas.microsoft.com/office/drawing/2014/main" id="{5635BBF5-540B-7719-751E-B5172FFB3665}"/>
                </a:ext>
              </a:extLst>
            </p:cNvPr>
            <p:cNvSpPr txBox="1"/>
            <p:nvPr/>
          </p:nvSpPr>
          <p:spPr>
            <a:xfrm>
              <a:off x="5417623" y="2158164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</a:t>
              </a:r>
              <a:endParaRPr sz="21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3" name="Google Shape;589;p59">
              <a:extLst>
                <a:ext uri="{FF2B5EF4-FFF2-40B4-BE49-F238E27FC236}">
                  <a16:creationId xmlns:a16="http://schemas.microsoft.com/office/drawing/2014/main" id="{F9E08020-7B91-5E8C-6EEC-DA7C3348613E}"/>
                </a:ext>
              </a:extLst>
            </p:cNvPr>
            <p:cNvSpPr txBox="1">
              <a:spLocks/>
            </p:cNvSpPr>
            <p:nvPr/>
          </p:nvSpPr>
          <p:spPr>
            <a:xfrm>
              <a:off x="4064419" y="1503610"/>
              <a:ext cx="2356513" cy="55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en-US" sz="2000" b="1" dirty="0">
                  <a:solidFill>
                    <a:schemeClr val="tx1"/>
                  </a:solidFill>
                </a:rPr>
                <a:t>Reports &amp; </a:t>
              </a:r>
            </a:p>
            <a:p>
              <a:pPr marL="0" indent="0"/>
              <a:r>
                <a:rPr lang="en-US" sz="2000" b="1" dirty="0">
                  <a:solidFill>
                    <a:schemeClr val="tx1"/>
                  </a:solidFill>
                </a:rPr>
                <a:t>Dashboard</a:t>
              </a:r>
            </a:p>
          </p:txBody>
        </p:sp>
        <p:sp>
          <p:nvSpPr>
            <p:cNvPr id="34" name="Google Shape;1008;p41">
              <a:extLst>
                <a:ext uri="{FF2B5EF4-FFF2-40B4-BE49-F238E27FC236}">
                  <a16:creationId xmlns:a16="http://schemas.microsoft.com/office/drawing/2014/main" id="{6B1B750C-C0C6-5CFE-6653-3C339B93807C}"/>
                </a:ext>
              </a:extLst>
            </p:cNvPr>
            <p:cNvSpPr txBox="1"/>
            <p:nvPr/>
          </p:nvSpPr>
          <p:spPr>
            <a:xfrm>
              <a:off x="6795537" y="2456433"/>
              <a:ext cx="457200" cy="26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</a:t>
              </a:r>
              <a:endParaRPr sz="21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9" name="Google Shape;589;p59">
              <a:extLst>
                <a:ext uri="{FF2B5EF4-FFF2-40B4-BE49-F238E27FC236}">
                  <a16:creationId xmlns:a16="http://schemas.microsoft.com/office/drawing/2014/main" id="{88D2C003-1793-5E8C-D765-49A3CC53DB7C}"/>
                </a:ext>
              </a:extLst>
            </p:cNvPr>
            <p:cNvSpPr txBox="1">
              <a:spLocks/>
            </p:cNvSpPr>
            <p:nvPr/>
          </p:nvSpPr>
          <p:spPr>
            <a:xfrm>
              <a:off x="6611088" y="2280553"/>
              <a:ext cx="1854787" cy="55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3020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30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1600"/>
                <a:buFont typeface="Montserrat"/>
                <a:buNone/>
                <a:defRPr sz="1600" b="0" i="0" u="none" strike="noStrike" cap="none">
                  <a:solidFill>
                    <a:schemeClr val="lt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/>
              <a:r>
                <a:rPr lang="en-US" sz="2000" b="1" dirty="0">
                  <a:solidFill>
                    <a:schemeClr val="tx1"/>
                  </a:solidFill>
                </a:rPr>
                <a:t>Documentation</a:t>
              </a:r>
            </a:p>
          </p:txBody>
        </p:sp>
      </p:grpSp>
      <p:sp>
        <p:nvSpPr>
          <p:cNvPr id="41" name="Google Shape;589;p59">
            <a:extLst>
              <a:ext uri="{FF2B5EF4-FFF2-40B4-BE49-F238E27FC236}">
                <a16:creationId xmlns:a16="http://schemas.microsoft.com/office/drawing/2014/main" id="{99A9BFAE-907B-F708-6A51-DEB61DE88449}"/>
              </a:ext>
            </a:extLst>
          </p:cNvPr>
          <p:cNvSpPr txBox="1">
            <a:spLocks/>
          </p:cNvSpPr>
          <p:nvPr/>
        </p:nvSpPr>
        <p:spPr>
          <a:xfrm>
            <a:off x="6934200" y="6549455"/>
            <a:ext cx="4420550" cy="1032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2000" b="1" dirty="0">
                <a:solidFill>
                  <a:schemeClr val="tx1"/>
                </a:solidFill>
              </a:rPr>
              <a:t>Stored Procedures</a:t>
            </a:r>
          </a:p>
        </p:txBody>
      </p:sp>
    </p:spTree>
    <p:extLst>
      <p:ext uri="{BB962C8B-B14F-4D97-AF65-F5344CB8AC3E}">
        <p14:creationId xmlns:p14="http://schemas.microsoft.com/office/powerpoint/2010/main" val="2802919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72C7E6-38B1-B50C-4BD8-D01F91872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FB3A22B5-900E-7B6C-2158-9FB3E8677242}"/>
              </a:ext>
            </a:extLst>
          </p:cNvPr>
          <p:cNvSpPr/>
          <p:nvPr/>
        </p:nvSpPr>
        <p:spPr>
          <a:xfrm>
            <a:off x="2514600" y="2247900"/>
            <a:ext cx="14020800" cy="4572000"/>
          </a:xfrm>
          <a:prstGeom prst="cloudCallou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</a:rPr>
              <a:t>02. Database Building </a:t>
            </a:r>
          </a:p>
        </p:txBody>
      </p:sp>
    </p:spTree>
    <p:extLst>
      <p:ext uri="{BB962C8B-B14F-4D97-AF65-F5344CB8AC3E}">
        <p14:creationId xmlns:p14="http://schemas.microsoft.com/office/powerpoint/2010/main" val="1348176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753;p61">
            <a:extLst>
              <a:ext uri="{FF2B5EF4-FFF2-40B4-BE49-F238E27FC236}">
                <a16:creationId xmlns:a16="http://schemas.microsoft.com/office/drawing/2014/main" id="{1D7AB41F-9D0E-E7B3-130A-F8139A302ECF}"/>
              </a:ext>
            </a:extLst>
          </p:cNvPr>
          <p:cNvSpPr/>
          <p:nvPr/>
        </p:nvSpPr>
        <p:spPr>
          <a:xfrm>
            <a:off x="5843100" y="12009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30" name="Google Shape;747;p61">
            <a:extLst>
              <a:ext uri="{FF2B5EF4-FFF2-40B4-BE49-F238E27FC236}">
                <a16:creationId xmlns:a16="http://schemas.microsoft.com/office/drawing/2014/main" id="{95EF153F-ACD4-AF9A-E54E-1268BD114801}"/>
              </a:ext>
            </a:extLst>
          </p:cNvPr>
          <p:cNvSpPr txBox="1">
            <a:spLocks/>
          </p:cNvSpPr>
          <p:nvPr/>
        </p:nvSpPr>
        <p:spPr>
          <a:xfrm>
            <a:off x="7162800" y="84543"/>
            <a:ext cx="40386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400" dirty="0">
                <a:solidFill>
                  <a:schemeClr val="tx1"/>
                </a:solidFill>
              </a:rPr>
              <a:t>ERD</a:t>
            </a:r>
          </a:p>
        </p:txBody>
      </p:sp>
      <p:pic>
        <p:nvPicPr>
          <p:cNvPr id="32" name="Picture 31" descr="A diagram of a network&#10;&#10;AI-generated content may be incorrect.">
            <a:extLst>
              <a:ext uri="{FF2B5EF4-FFF2-40B4-BE49-F238E27FC236}">
                <a16:creationId xmlns:a16="http://schemas.microsoft.com/office/drawing/2014/main" id="{FCA63DB3-75C4-90C1-23C4-D7922EF4B7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854300"/>
            <a:ext cx="17878309" cy="8394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8D4FA4-1835-CAE2-5980-180151B76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753;p61">
            <a:extLst>
              <a:ext uri="{FF2B5EF4-FFF2-40B4-BE49-F238E27FC236}">
                <a16:creationId xmlns:a16="http://schemas.microsoft.com/office/drawing/2014/main" id="{3909EF0C-8EC3-E4FF-2F47-28BD5DF909E8}"/>
              </a:ext>
            </a:extLst>
          </p:cNvPr>
          <p:cNvSpPr/>
          <p:nvPr/>
        </p:nvSpPr>
        <p:spPr>
          <a:xfrm>
            <a:off x="5843100" y="1028700"/>
            <a:ext cx="5815500" cy="152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30" name="Google Shape;747;p61">
            <a:extLst>
              <a:ext uri="{FF2B5EF4-FFF2-40B4-BE49-F238E27FC236}">
                <a16:creationId xmlns:a16="http://schemas.microsoft.com/office/drawing/2014/main" id="{539911C0-3AD9-4734-69E2-1E088908C107}"/>
              </a:ext>
            </a:extLst>
          </p:cNvPr>
          <p:cNvSpPr txBox="1">
            <a:spLocks/>
          </p:cNvSpPr>
          <p:nvPr/>
        </p:nvSpPr>
        <p:spPr>
          <a:xfrm>
            <a:off x="6705600" y="-125700"/>
            <a:ext cx="41148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400" dirty="0">
                <a:solidFill>
                  <a:schemeClr val="tx1"/>
                </a:solidFill>
              </a:rPr>
              <a:t>Mapping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61E050B-9107-BE47-AAAC-59AB7F459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62100"/>
            <a:ext cx="17907000" cy="872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540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8E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1EA47A-4256-691C-C344-8989A87D4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753;p61">
            <a:extLst>
              <a:ext uri="{FF2B5EF4-FFF2-40B4-BE49-F238E27FC236}">
                <a16:creationId xmlns:a16="http://schemas.microsoft.com/office/drawing/2014/main" id="{2762B4B2-105A-D875-0937-813D8A70C241}"/>
              </a:ext>
            </a:extLst>
          </p:cNvPr>
          <p:cNvSpPr/>
          <p:nvPr/>
        </p:nvSpPr>
        <p:spPr>
          <a:xfrm>
            <a:off x="5843100" y="1028700"/>
            <a:ext cx="6601800" cy="1596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/>
          </a:p>
        </p:txBody>
      </p:sp>
      <p:sp>
        <p:nvSpPr>
          <p:cNvPr id="30" name="Google Shape;747;p61">
            <a:extLst>
              <a:ext uri="{FF2B5EF4-FFF2-40B4-BE49-F238E27FC236}">
                <a16:creationId xmlns:a16="http://schemas.microsoft.com/office/drawing/2014/main" id="{0FAE0A96-0147-4751-11B7-0D0698590CCF}"/>
              </a:ext>
            </a:extLst>
          </p:cNvPr>
          <p:cNvSpPr txBox="1">
            <a:spLocks/>
          </p:cNvSpPr>
          <p:nvPr/>
        </p:nvSpPr>
        <p:spPr>
          <a:xfrm>
            <a:off x="6515100" y="-45900"/>
            <a:ext cx="4114800" cy="13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500" dirty="0">
                <a:solidFill>
                  <a:schemeClr val="tx1"/>
                </a:solidFill>
              </a:rPr>
              <a:t>       Schema</a:t>
            </a:r>
          </a:p>
        </p:txBody>
      </p:sp>
      <p:pic>
        <p:nvPicPr>
          <p:cNvPr id="3" name="Picture 2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3ACEFE09-0D1F-1FB1-C491-81895B572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33500"/>
            <a:ext cx="17830800" cy="895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191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216</Words>
  <Application>Microsoft Office PowerPoint</Application>
  <PresentationFormat>Custom</PresentationFormat>
  <Paragraphs>79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Arial</vt:lpstr>
      <vt:lpstr>Amasis MT Pro Medium</vt:lpstr>
      <vt:lpstr>Lato Light</vt:lpstr>
      <vt:lpstr>Calibri</vt:lpstr>
      <vt:lpstr>Fira Sans Extra Condensed Medium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Blue Simple Modern Enhancing Sales Strategy Presentation</dc:title>
  <dc:creator>magdy</dc:creator>
  <cp:lastModifiedBy>Mona Rizq</cp:lastModifiedBy>
  <cp:revision>27</cp:revision>
  <dcterms:created xsi:type="dcterms:W3CDTF">2006-08-16T00:00:00Z</dcterms:created>
  <dcterms:modified xsi:type="dcterms:W3CDTF">2025-03-25T04:27:10Z</dcterms:modified>
  <dc:identifier>DAGir7xyqBM</dc:identifier>
</cp:coreProperties>
</file>

<file path=docProps/thumbnail.jpeg>
</file>